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72" r:id="rId3"/>
    <p:sldId id="2145706904" r:id="rId4"/>
    <p:sldId id="2145706905" r:id="rId5"/>
    <p:sldId id="2145706907" r:id="rId6"/>
    <p:sldId id="3688" r:id="rId7"/>
    <p:sldId id="2145706903" r:id="rId8"/>
    <p:sldId id="2145706785" r:id="rId9"/>
    <p:sldId id="3684" r:id="rId10"/>
    <p:sldId id="3365" r:id="rId11"/>
    <p:sldId id="2145706768" r:id="rId12"/>
    <p:sldId id="2145706772" r:id="rId13"/>
    <p:sldId id="2145706790" r:id="rId14"/>
    <p:sldId id="2145706791" r:id="rId15"/>
    <p:sldId id="2145706789" r:id="rId16"/>
    <p:sldId id="2145706893" r:id="rId17"/>
    <p:sldId id="2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5BA93-ADDF-49A6-9C80-82917E97BDE2}" v="2" dt="2025-08-21T04:25:00.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Coates" userId="7883a84d-d9bb-4993-a38f-9e0e95f0d326" providerId="ADAL" clId="{F3A5BA93-ADDF-49A6-9C80-82917E97BDE2}"/>
    <pc:docChg chg="custSel addSld delSld modSld">
      <pc:chgData name="Murray Coates" userId="7883a84d-d9bb-4993-a38f-9e0e95f0d326" providerId="ADAL" clId="{F3A5BA93-ADDF-49A6-9C80-82917E97BDE2}" dt="2025-08-21T04:25:38.168" v="54" actId="26606"/>
      <pc:docMkLst>
        <pc:docMk/>
      </pc:docMkLst>
      <pc:sldChg chg="modSp add mod">
        <pc:chgData name="Murray Coates" userId="7883a84d-d9bb-4993-a38f-9e0e95f0d326" providerId="ADAL" clId="{F3A5BA93-ADDF-49A6-9C80-82917E97BDE2}" dt="2025-08-21T04:18:53.548" v="7" actId="1076"/>
        <pc:sldMkLst>
          <pc:docMk/>
          <pc:sldMk cId="1368544068" sldId="3688"/>
        </pc:sldMkLst>
        <pc:spChg chg="mod">
          <ac:chgData name="Murray Coates" userId="7883a84d-d9bb-4993-a38f-9e0e95f0d326" providerId="ADAL" clId="{F3A5BA93-ADDF-49A6-9C80-82917E97BDE2}" dt="2025-08-21T04:18:53.548" v="7" actId="1076"/>
          <ac:spMkLst>
            <pc:docMk/>
            <pc:sldMk cId="1368544068" sldId="3688"/>
            <ac:spMk id="82" creationId="{01D7E4DB-822E-2044-AD35-EA673C88FE84}"/>
          </ac:spMkLst>
        </pc:spChg>
      </pc:sldChg>
      <pc:sldChg chg="del">
        <pc:chgData name="Murray Coates" userId="7883a84d-d9bb-4993-a38f-9e0e95f0d326" providerId="ADAL" clId="{F3A5BA93-ADDF-49A6-9C80-82917E97BDE2}" dt="2025-08-21T04:20:16.195" v="9" actId="47"/>
        <pc:sldMkLst>
          <pc:docMk/>
          <pc:sldMk cId="2469735370" sldId="2145706788"/>
        </pc:sldMkLst>
      </pc:sldChg>
      <pc:sldChg chg="addSp modSp mod setBg">
        <pc:chgData name="Murray Coates" userId="7883a84d-d9bb-4993-a38f-9e0e95f0d326" providerId="ADAL" clId="{F3A5BA93-ADDF-49A6-9C80-82917E97BDE2}" dt="2025-08-21T04:25:38.168" v="54" actId="26606"/>
        <pc:sldMkLst>
          <pc:docMk/>
          <pc:sldMk cId="211957313" sldId="2145706893"/>
        </pc:sldMkLst>
        <pc:spChg chg="mod ord">
          <ac:chgData name="Murray Coates" userId="7883a84d-d9bb-4993-a38f-9e0e95f0d326" providerId="ADAL" clId="{F3A5BA93-ADDF-49A6-9C80-82917E97BDE2}" dt="2025-08-21T04:25:38.168" v="54" actId="26606"/>
          <ac:spMkLst>
            <pc:docMk/>
            <pc:sldMk cId="211957313" sldId="2145706893"/>
            <ac:spMk id="10" creationId="{F2BAB575-70B0-5137-6CE1-A17CBB44BBF2}"/>
          </ac:spMkLst>
        </pc:spChg>
        <pc:spChg chg="add">
          <ac:chgData name="Murray Coates" userId="7883a84d-d9bb-4993-a38f-9e0e95f0d326" providerId="ADAL" clId="{F3A5BA93-ADDF-49A6-9C80-82917E97BDE2}" dt="2025-08-21T04:25:38.168" v="54" actId="26606"/>
          <ac:spMkLst>
            <pc:docMk/>
            <pc:sldMk cId="211957313" sldId="2145706893"/>
            <ac:spMk id="15" creationId="{27BDFED6-6E33-4606-AFE2-886ADB1C018E}"/>
          </ac:spMkLst>
        </pc:spChg>
        <pc:spChg chg="add">
          <ac:chgData name="Murray Coates" userId="7883a84d-d9bb-4993-a38f-9e0e95f0d326" providerId="ADAL" clId="{F3A5BA93-ADDF-49A6-9C80-82917E97BDE2}" dt="2025-08-21T04:25:38.168" v="54" actId="26606"/>
          <ac:spMkLst>
            <pc:docMk/>
            <pc:sldMk cId="211957313" sldId="2145706893"/>
            <ac:spMk id="17" creationId="{890DEF05-784E-4B61-89E4-04C4ECF4E5A0}"/>
          </ac:spMkLst>
        </pc:spChg>
        <pc:picChg chg="add mod">
          <ac:chgData name="Murray Coates" userId="7883a84d-d9bb-4993-a38f-9e0e95f0d326" providerId="ADAL" clId="{F3A5BA93-ADDF-49A6-9C80-82917E97BDE2}" dt="2025-08-21T04:25:38.168" v="54" actId="26606"/>
          <ac:picMkLst>
            <pc:docMk/>
            <pc:sldMk cId="211957313" sldId="2145706893"/>
            <ac:picMk id="3" creationId="{744C0DD7-C6AC-C95A-EEF5-40871936C1BE}"/>
          </ac:picMkLst>
        </pc:picChg>
        <pc:picChg chg="mod">
          <ac:chgData name="Murray Coates" userId="7883a84d-d9bb-4993-a38f-9e0e95f0d326" providerId="ADAL" clId="{F3A5BA93-ADDF-49A6-9C80-82917E97BDE2}" dt="2025-08-21T04:25:38.168" v="54" actId="26606"/>
          <ac:picMkLst>
            <pc:docMk/>
            <pc:sldMk cId="211957313" sldId="2145706893"/>
            <ac:picMk id="4" creationId="{FE0059D7-7F4E-B7E8-EB72-DCDE8C59A80E}"/>
          </ac:picMkLst>
        </pc:picChg>
        <pc:cxnChg chg="add">
          <ac:chgData name="Murray Coates" userId="7883a84d-d9bb-4993-a38f-9e0e95f0d326" providerId="ADAL" clId="{F3A5BA93-ADDF-49A6-9C80-82917E97BDE2}" dt="2025-08-21T04:25:38.168" v="54" actId="26606"/>
          <ac:cxnSpMkLst>
            <pc:docMk/>
            <pc:sldMk cId="211957313" sldId="2145706893"/>
            <ac:cxnSpMk id="19" creationId="{C41BAEC7-F7B0-4224-8B18-8F74B7D87F0B}"/>
          </ac:cxnSpMkLst>
        </pc:cxnChg>
      </pc:sldChg>
      <pc:sldChg chg="modSp mod">
        <pc:chgData name="Murray Coates" userId="7883a84d-d9bb-4993-a38f-9e0e95f0d326" providerId="ADAL" clId="{F3A5BA93-ADDF-49A6-9C80-82917E97BDE2}" dt="2025-08-21T04:19:43.610" v="8" actId="1076"/>
        <pc:sldMkLst>
          <pc:docMk/>
          <pc:sldMk cId="2684823920" sldId="2145706904"/>
        </pc:sldMkLst>
        <pc:spChg chg="mod">
          <ac:chgData name="Murray Coates" userId="7883a84d-d9bb-4993-a38f-9e0e95f0d326" providerId="ADAL" clId="{F3A5BA93-ADDF-49A6-9C80-82917E97BDE2}" dt="2025-08-21T04:19:43.610" v="8" actId="1076"/>
          <ac:spMkLst>
            <pc:docMk/>
            <pc:sldMk cId="2684823920" sldId="2145706904"/>
            <ac:spMk id="10" creationId="{CA75E336-9B77-0EBC-91EC-90FCA322BC84}"/>
          </ac:spMkLst>
        </pc:spChg>
      </pc:sldChg>
    </pc:docChg>
  </pc:docChgLst>
  <pc:docChgLst>
    <pc:chgData name="Daniel Urrutia" userId="6e45817d-123b-4bf4-aeb4-5a3b8555991a" providerId="ADAL" clId="{0A82E201-670C-445E-AF68-915E9D126967}"/>
    <pc:docChg chg="undo redo custSel addSld delSld modSld">
      <pc:chgData name="Daniel Urrutia" userId="6e45817d-123b-4bf4-aeb4-5a3b8555991a" providerId="ADAL" clId="{0A82E201-670C-445E-AF68-915E9D126967}" dt="2025-08-21T04:30:51.513" v="93" actId="20577"/>
      <pc:docMkLst>
        <pc:docMk/>
      </pc:docMkLst>
      <pc:sldChg chg="modSp mod">
        <pc:chgData name="Daniel Urrutia" userId="6e45817d-123b-4bf4-aeb4-5a3b8555991a" providerId="ADAL" clId="{0A82E201-670C-445E-AF68-915E9D126967}" dt="2025-08-21T04:28:37.744" v="1" actId="113"/>
        <pc:sldMkLst>
          <pc:docMk/>
          <pc:sldMk cId="3837675085" sldId="2145706905"/>
        </pc:sldMkLst>
        <pc:spChg chg="mod">
          <ac:chgData name="Daniel Urrutia" userId="6e45817d-123b-4bf4-aeb4-5a3b8555991a" providerId="ADAL" clId="{0A82E201-670C-445E-AF68-915E9D126967}" dt="2025-08-21T04:28:37.744" v="1" actId="113"/>
          <ac:spMkLst>
            <pc:docMk/>
            <pc:sldMk cId="3837675085" sldId="2145706905"/>
            <ac:spMk id="2" creationId="{D8F942C8-F902-1826-48A8-9A380BE62198}"/>
          </ac:spMkLst>
        </pc:spChg>
      </pc:sldChg>
      <pc:sldChg chg="modSp add del mod">
        <pc:chgData name="Daniel Urrutia" userId="6e45817d-123b-4bf4-aeb4-5a3b8555991a" providerId="ADAL" clId="{0A82E201-670C-445E-AF68-915E9D126967}" dt="2025-08-21T04:30:24.998" v="59" actId="47"/>
        <pc:sldMkLst>
          <pc:docMk/>
          <pc:sldMk cId="4012714470" sldId="2145706906"/>
        </pc:sldMkLst>
        <pc:spChg chg="mod">
          <ac:chgData name="Daniel Urrutia" userId="6e45817d-123b-4bf4-aeb4-5a3b8555991a" providerId="ADAL" clId="{0A82E201-670C-445E-AF68-915E9D126967}" dt="2025-08-21T04:28:32.379" v="0" actId="113"/>
          <ac:spMkLst>
            <pc:docMk/>
            <pc:sldMk cId="4012714470" sldId="2145706906"/>
            <ac:spMk id="2" creationId="{D1C3F500-93CE-AA27-DFBD-3C7BCD6EC822}"/>
          </ac:spMkLst>
        </pc:spChg>
      </pc:sldChg>
      <pc:sldChg chg="modSp mod">
        <pc:chgData name="Daniel Urrutia" userId="6e45817d-123b-4bf4-aeb4-5a3b8555991a" providerId="ADAL" clId="{0A82E201-670C-445E-AF68-915E9D126967}" dt="2025-08-21T04:30:51.513" v="93" actId="20577"/>
        <pc:sldMkLst>
          <pc:docMk/>
          <pc:sldMk cId="509823833" sldId="2145706907"/>
        </pc:sldMkLst>
        <pc:spChg chg="mod">
          <ac:chgData name="Daniel Urrutia" userId="6e45817d-123b-4bf4-aeb4-5a3b8555991a" providerId="ADAL" clId="{0A82E201-670C-445E-AF68-915E9D126967}" dt="2025-08-21T04:30:51.513" v="93" actId="20577"/>
          <ac:spMkLst>
            <pc:docMk/>
            <pc:sldMk cId="509823833" sldId="2145706907"/>
            <ac:spMk id="2" creationId="{E6734FCD-DAD7-942D-E678-045B598668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5BED4-3DCE-4ADF-8A35-502A0C113E1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5D587D85-AD3F-4F4D-9D95-236E777B65BA}">
      <dgm:prSet phldrT="[Text]"/>
      <dgm:spPr/>
      <dgm:t>
        <a:bodyPr/>
        <a:lstStyle/>
        <a:p>
          <a:r>
            <a:rPr lang="en-AU" err="1"/>
            <a:t>UniSA</a:t>
          </a:r>
          <a:r>
            <a:rPr lang="en-AU"/>
            <a:t> Final Report</a:t>
          </a:r>
        </a:p>
      </dgm:t>
    </dgm:pt>
    <dgm:pt modelId="{6DB67706-90B7-48BD-BC3A-FBD402608695}" type="parTrans" cxnId="{216DF171-A467-433A-AD42-0B2FCE2E58E3}">
      <dgm:prSet/>
      <dgm:spPr/>
      <dgm:t>
        <a:bodyPr/>
        <a:lstStyle/>
        <a:p>
          <a:endParaRPr lang="en-AU"/>
        </a:p>
      </dgm:t>
    </dgm:pt>
    <dgm:pt modelId="{D6335FE4-C4C8-40E2-80F1-24A4AF731042}" type="sibTrans" cxnId="{216DF171-A467-433A-AD42-0B2FCE2E58E3}">
      <dgm:prSet/>
      <dgm:spPr/>
      <dgm:t>
        <a:bodyPr/>
        <a:lstStyle/>
        <a:p>
          <a:endParaRPr lang="en-AU"/>
        </a:p>
      </dgm:t>
    </dgm:pt>
    <dgm:pt modelId="{AD18FF7E-8A22-4100-927D-06EE47D34A64}">
      <dgm:prSet phldrT="[Text]"/>
      <dgm:spPr/>
      <dgm:t>
        <a:bodyPr/>
        <a:lstStyle/>
        <a:p>
          <a:r>
            <a:rPr lang="en-AU" dirty="0"/>
            <a:t>Pilot Case Studies</a:t>
          </a:r>
        </a:p>
      </dgm:t>
    </dgm:pt>
    <dgm:pt modelId="{6574114C-38C6-42C4-A151-1B817DC8A99E}" type="parTrans" cxnId="{F66D37D0-F7D5-4BB9-824A-645EE89AB6F8}">
      <dgm:prSet/>
      <dgm:spPr/>
      <dgm:t>
        <a:bodyPr/>
        <a:lstStyle/>
        <a:p>
          <a:endParaRPr lang="en-AU"/>
        </a:p>
      </dgm:t>
    </dgm:pt>
    <dgm:pt modelId="{4AD225B0-C93D-4D14-80DE-3252AAFB3EBA}" type="sibTrans" cxnId="{F66D37D0-F7D5-4BB9-824A-645EE89AB6F8}">
      <dgm:prSet/>
      <dgm:spPr/>
      <dgm:t>
        <a:bodyPr/>
        <a:lstStyle/>
        <a:p>
          <a:endParaRPr lang="en-AU"/>
        </a:p>
      </dgm:t>
    </dgm:pt>
    <dgm:pt modelId="{B87763AC-4BE4-4E2F-8CB0-053BC879B7B6}">
      <dgm:prSet phldrT="[Text]"/>
      <dgm:spPr/>
      <dgm:t>
        <a:bodyPr/>
        <a:lstStyle/>
        <a:p>
          <a:r>
            <a:rPr lang="en-AU"/>
            <a:t>Pricing and Policy Arrangements Guide</a:t>
          </a:r>
        </a:p>
      </dgm:t>
    </dgm:pt>
    <dgm:pt modelId="{4C6FAAC2-A863-4695-8566-AC8CE6926BFC}" type="parTrans" cxnId="{20360972-C305-4848-952E-58675189A5F1}">
      <dgm:prSet/>
      <dgm:spPr/>
      <dgm:t>
        <a:bodyPr/>
        <a:lstStyle/>
        <a:p>
          <a:endParaRPr lang="en-AU"/>
        </a:p>
      </dgm:t>
    </dgm:pt>
    <dgm:pt modelId="{22B7DC0D-EFEC-4AC5-A938-42188828C515}" type="sibTrans" cxnId="{20360972-C305-4848-952E-58675189A5F1}">
      <dgm:prSet/>
      <dgm:spPr/>
      <dgm:t>
        <a:bodyPr/>
        <a:lstStyle/>
        <a:p>
          <a:endParaRPr lang="en-AU"/>
        </a:p>
      </dgm:t>
    </dgm:pt>
    <dgm:pt modelId="{174F5352-5D97-4F59-9645-5C357E2E38B6}">
      <dgm:prSet phldrT="[Text]" custT="1"/>
      <dgm:spPr/>
      <dgm:t>
        <a:bodyPr/>
        <a:lstStyle/>
        <a:p>
          <a:r>
            <a:rPr lang="en-AU" sz="1300" dirty="0"/>
            <a:t>Summary Report</a:t>
          </a:r>
        </a:p>
        <a:p>
          <a:r>
            <a:rPr lang="en-AU" sz="1100" dirty="0"/>
            <a:t>(Key Advocacy Focus)</a:t>
          </a:r>
        </a:p>
      </dgm:t>
    </dgm:pt>
    <dgm:pt modelId="{8E514526-7EE2-4D51-BBF1-A22DCD91B1C4}" type="parTrans" cxnId="{588DE79B-87CC-430D-A1B5-EEFF87D5DA6B}">
      <dgm:prSet/>
      <dgm:spPr/>
      <dgm:t>
        <a:bodyPr/>
        <a:lstStyle/>
        <a:p>
          <a:endParaRPr lang="en-AU"/>
        </a:p>
      </dgm:t>
    </dgm:pt>
    <dgm:pt modelId="{B5C76548-A545-46D7-B4A6-AFB477F0B4C2}" type="sibTrans" cxnId="{588DE79B-87CC-430D-A1B5-EEFF87D5DA6B}">
      <dgm:prSet/>
      <dgm:spPr/>
      <dgm:t>
        <a:bodyPr/>
        <a:lstStyle/>
        <a:p>
          <a:endParaRPr lang="en-AU"/>
        </a:p>
      </dgm:t>
    </dgm:pt>
    <dgm:pt modelId="{0A405239-288C-44DA-BD1C-FA8AB788B1C0}">
      <dgm:prSet phldrT="[Text]"/>
      <dgm:spPr/>
      <dgm:t>
        <a:bodyPr/>
        <a:lstStyle/>
        <a:p>
          <a:r>
            <a:rPr lang="en-AU"/>
            <a:t>Sector Readiness Assessment</a:t>
          </a:r>
        </a:p>
      </dgm:t>
    </dgm:pt>
    <dgm:pt modelId="{7C8DC3E5-4954-4180-8DF0-A294252E4FB8}" type="parTrans" cxnId="{CFD97133-27AD-440A-A6D2-20DBEA04DFC9}">
      <dgm:prSet/>
      <dgm:spPr/>
      <dgm:t>
        <a:bodyPr/>
        <a:lstStyle/>
        <a:p>
          <a:endParaRPr lang="en-AU"/>
        </a:p>
      </dgm:t>
    </dgm:pt>
    <dgm:pt modelId="{FCF80B26-2354-41F6-8AAC-FAD372BF5EA9}" type="sibTrans" cxnId="{CFD97133-27AD-440A-A6D2-20DBEA04DFC9}">
      <dgm:prSet/>
      <dgm:spPr/>
      <dgm:t>
        <a:bodyPr/>
        <a:lstStyle/>
        <a:p>
          <a:endParaRPr lang="en-AU"/>
        </a:p>
      </dgm:t>
    </dgm:pt>
    <dgm:pt modelId="{D6908D74-CC43-4F05-8570-9020A4DAD0EF}" type="pres">
      <dgm:prSet presAssocID="{D505BED4-3DCE-4ADF-8A35-502A0C113E1F}" presName="hierChild1" presStyleCnt="0">
        <dgm:presLayoutVars>
          <dgm:chPref val="1"/>
          <dgm:dir/>
          <dgm:animOne val="branch"/>
          <dgm:animLvl val="lvl"/>
          <dgm:resizeHandles/>
        </dgm:presLayoutVars>
      </dgm:prSet>
      <dgm:spPr/>
    </dgm:pt>
    <dgm:pt modelId="{DE5C205E-4413-4B50-8F39-3177E896FA0A}" type="pres">
      <dgm:prSet presAssocID="{5D587D85-AD3F-4F4D-9D95-236E777B65BA}" presName="hierRoot1" presStyleCnt="0"/>
      <dgm:spPr/>
    </dgm:pt>
    <dgm:pt modelId="{9F692687-A468-4D4E-8E8D-9CDBEC5AB3FA}" type="pres">
      <dgm:prSet presAssocID="{5D587D85-AD3F-4F4D-9D95-236E777B65BA}" presName="composite" presStyleCnt="0"/>
      <dgm:spPr/>
    </dgm:pt>
    <dgm:pt modelId="{829761E4-4B69-4164-8F65-0E66D83DADA8}" type="pres">
      <dgm:prSet presAssocID="{5D587D85-AD3F-4F4D-9D95-236E777B65BA}" presName="background" presStyleLbl="node0" presStyleIdx="0" presStyleCnt="1"/>
      <dgm:spPr/>
    </dgm:pt>
    <dgm:pt modelId="{D333CAED-1180-4741-9C1B-F35DADD24DB0}" type="pres">
      <dgm:prSet presAssocID="{5D587D85-AD3F-4F4D-9D95-236E777B65BA}" presName="text" presStyleLbl="fgAcc0" presStyleIdx="0" presStyleCnt="1">
        <dgm:presLayoutVars>
          <dgm:chPref val="3"/>
        </dgm:presLayoutVars>
      </dgm:prSet>
      <dgm:spPr/>
    </dgm:pt>
    <dgm:pt modelId="{7C22FE91-3650-4A4C-99E7-4628603452B6}" type="pres">
      <dgm:prSet presAssocID="{5D587D85-AD3F-4F4D-9D95-236E777B65BA}" presName="hierChild2" presStyleCnt="0"/>
      <dgm:spPr/>
    </dgm:pt>
    <dgm:pt modelId="{163DFEFA-C680-464D-9305-2B49430B8B99}" type="pres">
      <dgm:prSet presAssocID="{8E514526-7EE2-4D51-BBF1-A22DCD91B1C4}" presName="Name10" presStyleLbl="parChTrans1D2" presStyleIdx="0" presStyleCnt="1"/>
      <dgm:spPr/>
    </dgm:pt>
    <dgm:pt modelId="{855B1CAF-0FC9-45D5-8961-27F819733BFD}" type="pres">
      <dgm:prSet presAssocID="{174F5352-5D97-4F59-9645-5C357E2E38B6}" presName="hierRoot2" presStyleCnt="0"/>
      <dgm:spPr/>
    </dgm:pt>
    <dgm:pt modelId="{2E6276F4-3263-40DA-AC02-FF61A5457959}" type="pres">
      <dgm:prSet presAssocID="{174F5352-5D97-4F59-9645-5C357E2E38B6}" presName="composite2" presStyleCnt="0"/>
      <dgm:spPr/>
    </dgm:pt>
    <dgm:pt modelId="{2F28395A-A2EC-42C2-9EA0-666A54FF1C0E}" type="pres">
      <dgm:prSet presAssocID="{174F5352-5D97-4F59-9645-5C357E2E38B6}" presName="background2" presStyleLbl="node2" presStyleIdx="0" presStyleCnt="1"/>
      <dgm:spPr/>
    </dgm:pt>
    <dgm:pt modelId="{78961073-7402-4B08-8233-953C28B092AC}" type="pres">
      <dgm:prSet presAssocID="{174F5352-5D97-4F59-9645-5C357E2E38B6}" presName="text2" presStyleLbl="fgAcc2" presStyleIdx="0" presStyleCnt="1">
        <dgm:presLayoutVars>
          <dgm:chPref val="3"/>
        </dgm:presLayoutVars>
      </dgm:prSet>
      <dgm:spPr/>
    </dgm:pt>
    <dgm:pt modelId="{C1B26A75-0A63-44ED-9080-BB854C3C65BE}" type="pres">
      <dgm:prSet presAssocID="{174F5352-5D97-4F59-9645-5C357E2E38B6}" presName="hierChild3" presStyleCnt="0"/>
      <dgm:spPr/>
    </dgm:pt>
    <dgm:pt modelId="{4BBE7B22-826D-4BF6-9786-D8E108AC0CF3}" type="pres">
      <dgm:prSet presAssocID="{6574114C-38C6-42C4-A151-1B817DC8A99E}" presName="Name17" presStyleLbl="parChTrans1D3" presStyleIdx="0" presStyleCnt="2"/>
      <dgm:spPr/>
    </dgm:pt>
    <dgm:pt modelId="{87FF0240-4294-4E87-BCBF-83D06C17CE68}" type="pres">
      <dgm:prSet presAssocID="{AD18FF7E-8A22-4100-927D-06EE47D34A64}" presName="hierRoot3" presStyleCnt="0"/>
      <dgm:spPr/>
    </dgm:pt>
    <dgm:pt modelId="{9367CC35-760F-4A0B-B3EE-DD18363D71A4}" type="pres">
      <dgm:prSet presAssocID="{AD18FF7E-8A22-4100-927D-06EE47D34A64}" presName="composite3" presStyleCnt="0"/>
      <dgm:spPr/>
    </dgm:pt>
    <dgm:pt modelId="{0801A5D9-2B60-484D-A227-059AECBBB67B}" type="pres">
      <dgm:prSet presAssocID="{AD18FF7E-8A22-4100-927D-06EE47D34A64}" presName="background3" presStyleLbl="node3" presStyleIdx="0" presStyleCnt="2"/>
      <dgm:spPr/>
    </dgm:pt>
    <dgm:pt modelId="{1612401A-363A-48D8-A9EC-1C8FE3777C42}" type="pres">
      <dgm:prSet presAssocID="{AD18FF7E-8A22-4100-927D-06EE47D34A64}" presName="text3" presStyleLbl="fgAcc3" presStyleIdx="0" presStyleCnt="2">
        <dgm:presLayoutVars>
          <dgm:chPref val="3"/>
        </dgm:presLayoutVars>
      </dgm:prSet>
      <dgm:spPr/>
    </dgm:pt>
    <dgm:pt modelId="{450E829E-3552-4FD3-B258-5D75E5AD1AF8}" type="pres">
      <dgm:prSet presAssocID="{AD18FF7E-8A22-4100-927D-06EE47D34A64}" presName="hierChild4" presStyleCnt="0"/>
      <dgm:spPr/>
    </dgm:pt>
    <dgm:pt modelId="{4D45D961-8246-4342-A665-71516B66432F}" type="pres">
      <dgm:prSet presAssocID="{4C6FAAC2-A863-4695-8566-AC8CE6926BFC}" presName="Name17" presStyleLbl="parChTrans1D3" presStyleIdx="1" presStyleCnt="2"/>
      <dgm:spPr/>
    </dgm:pt>
    <dgm:pt modelId="{E7B58C1C-0202-4998-B5DB-4DD85C6AE3A2}" type="pres">
      <dgm:prSet presAssocID="{B87763AC-4BE4-4E2F-8CB0-053BC879B7B6}" presName="hierRoot3" presStyleCnt="0"/>
      <dgm:spPr/>
    </dgm:pt>
    <dgm:pt modelId="{A8305B8A-D2F4-4871-9F3A-6BAEC07F9E73}" type="pres">
      <dgm:prSet presAssocID="{B87763AC-4BE4-4E2F-8CB0-053BC879B7B6}" presName="composite3" presStyleCnt="0"/>
      <dgm:spPr/>
    </dgm:pt>
    <dgm:pt modelId="{A6C28480-F9A4-437F-860E-778FEB4FDE80}" type="pres">
      <dgm:prSet presAssocID="{B87763AC-4BE4-4E2F-8CB0-053BC879B7B6}" presName="background3" presStyleLbl="node3" presStyleIdx="1" presStyleCnt="2"/>
      <dgm:spPr/>
    </dgm:pt>
    <dgm:pt modelId="{BBA54330-E97E-4853-81B5-B094F262BEA1}" type="pres">
      <dgm:prSet presAssocID="{B87763AC-4BE4-4E2F-8CB0-053BC879B7B6}" presName="text3" presStyleLbl="fgAcc3" presStyleIdx="1" presStyleCnt="2">
        <dgm:presLayoutVars>
          <dgm:chPref val="3"/>
        </dgm:presLayoutVars>
      </dgm:prSet>
      <dgm:spPr/>
    </dgm:pt>
    <dgm:pt modelId="{0FE47B6E-45D3-4E49-995B-3969332BDAA0}" type="pres">
      <dgm:prSet presAssocID="{B87763AC-4BE4-4E2F-8CB0-053BC879B7B6}" presName="hierChild4" presStyleCnt="0"/>
      <dgm:spPr/>
    </dgm:pt>
    <dgm:pt modelId="{80A35576-1429-4542-B787-36C774DD4802}" type="pres">
      <dgm:prSet presAssocID="{7C8DC3E5-4954-4180-8DF0-A294252E4FB8}" presName="Name23" presStyleLbl="parChTrans1D4" presStyleIdx="0" presStyleCnt="1"/>
      <dgm:spPr/>
    </dgm:pt>
    <dgm:pt modelId="{D9E641AC-CAB0-4435-BB1A-B40142C61766}" type="pres">
      <dgm:prSet presAssocID="{0A405239-288C-44DA-BD1C-FA8AB788B1C0}" presName="hierRoot4" presStyleCnt="0"/>
      <dgm:spPr/>
    </dgm:pt>
    <dgm:pt modelId="{E701D774-A06E-454E-9071-84665ED130AC}" type="pres">
      <dgm:prSet presAssocID="{0A405239-288C-44DA-BD1C-FA8AB788B1C0}" presName="composite4" presStyleCnt="0"/>
      <dgm:spPr/>
    </dgm:pt>
    <dgm:pt modelId="{2FC4A58B-7D3B-4ED5-A7CD-047CAE010F3C}" type="pres">
      <dgm:prSet presAssocID="{0A405239-288C-44DA-BD1C-FA8AB788B1C0}" presName="background4" presStyleLbl="node4" presStyleIdx="0" presStyleCnt="1"/>
      <dgm:spPr/>
    </dgm:pt>
    <dgm:pt modelId="{3AD13F50-89B2-46F6-9C6D-73F5F63697C3}" type="pres">
      <dgm:prSet presAssocID="{0A405239-288C-44DA-BD1C-FA8AB788B1C0}" presName="text4" presStyleLbl="fgAcc4" presStyleIdx="0" presStyleCnt="1">
        <dgm:presLayoutVars>
          <dgm:chPref val="3"/>
        </dgm:presLayoutVars>
      </dgm:prSet>
      <dgm:spPr/>
    </dgm:pt>
    <dgm:pt modelId="{DB35AF2C-1EEE-4BCC-8AFE-5708A99149C8}" type="pres">
      <dgm:prSet presAssocID="{0A405239-288C-44DA-BD1C-FA8AB788B1C0}" presName="hierChild5" presStyleCnt="0"/>
      <dgm:spPr/>
    </dgm:pt>
  </dgm:ptLst>
  <dgm:cxnLst>
    <dgm:cxn modelId="{E8284A03-F01F-49A3-8E62-A5AE7CC8D6F9}" type="presOf" srcId="{B87763AC-4BE4-4E2F-8CB0-053BC879B7B6}" destId="{BBA54330-E97E-4853-81B5-B094F262BEA1}" srcOrd="0" destOrd="0" presId="urn:microsoft.com/office/officeart/2005/8/layout/hierarchy1"/>
    <dgm:cxn modelId="{6DECFA24-61E8-453C-BA10-8E257063E83A}" type="presOf" srcId="{6574114C-38C6-42C4-A151-1B817DC8A99E}" destId="{4BBE7B22-826D-4BF6-9786-D8E108AC0CF3}" srcOrd="0" destOrd="0" presId="urn:microsoft.com/office/officeart/2005/8/layout/hierarchy1"/>
    <dgm:cxn modelId="{CFD97133-27AD-440A-A6D2-20DBEA04DFC9}" srcId="{B87763AC-4BE4-4E2F-8CB0-053BC879B7B6}" destId="{0A405239-288C-44DA-BD1C-FA8AB788B1C0}" srcOrd="0" destOrd="0" parTransId="{7C8DC3E5-4954-4180-8DF0-A294252E4FB8}" sibTransId="{FCF80B26-2354-41F6-8AAC-FAD372BF5EA9}"/>
    <dgm:cxn modelId="{E330813C-1AA8-4295-81F4-568D8DA64E01}" type="presOf" srcId="{4C6FAAC2-A863-4695-8566-AC8CE6926BFC}" destId="{4D45D961-8246-4342-A665-71516B66432F}" srcOrd="0" destOrd="0" presId="urn:microsoft.com/office/officeart/2005/8/layout/hierarchy1"/>
    <dgm:cxn modelId="{DC1C0B48-143C-4D3F-A8D3-1F34749CFEBD}" type="presOf" srcId="{174F5352-5D97-4F59-9645-5C357E2E38B6}" destId="{78961073-7402-4B08-8233-953C28B092AC}" srcOrd="0" destOrd="0" presId="urn:microsoft.com/office/officeart/2005/8/layout/hierarchy1"/>
    <dgm:cxn modelId="{A79F8F4E-1DA4-42D1-A742-6E2577B54AD5}" type="presOf" srcId="{D505BED4-3DCE-4ADF-8A35-502A0C113E1F}" destId="{D6908D74-CC43-4F05-8570-9020A4DAD0EF}" srcOrd="0" destOrd="0" presId="urn:microsoft.com/office/officeart/2005/8/layout/hierarchy1"/>
    <dgm:cxn modelId="{216DF171-A467-433A-AD42-0B2FCE2E58E3}" srcId="{D505BED4-3DCE-4ADF-8A35-502A0C113E1F}" destId="{5D587D85-AD3F-4F4D-9D95-236E777B65BA}" srcOrd="0" destOrd="0" parTransId="{6DB67706-90B7-48BD-BC3A-FBD402608695}" sibTransId="{D6335FE4-C4C8-40E2-80F1-24A4AF731042}"/>
    <dgm:cxn modelId="{20360972-C305-4848-952E-58675189A5F1}" srcId="{174F5352-5D97-4F59-9645-5C357E2E38B6}" destId="{B87763AC-4BE4-4E2F-8CB0-053BC879B7B6}" srcOrd="1" destOrd="0" parTransId="{4C6FAAC2-A863-4695-8566-AC8CE6926BFC}" sibTransId="{22B7DC0D-EFEC-4AC5-A938-42188828C515}"/>
    <dgm:cxn modelId="{0BB2F752-7CA9-4BF9-A8A7-A194A702F1BD}" type="presOf" srcId="{5D587D85-AD3F-4F4D-9D95-236E777B65BA}" destId="{D333CAED-1180-4741-9C1B-F35DADD24DB0}" srcOrd="0" destOrd="0" presId="urn:microsoft.com/office/officeart/2005/8/layout/hierarchy1"/>
    <dgm:cxn modelId="{A2B33373-2DEC-4139-AA1C-D41283AA8849}" type="presOf" srcId="{7C8DC3E5-4954-4180-8DF0-A294252E4FB8}" destId="{80A35576-1429-4542-B787-36C774DD4802}" srcOrd="0" destOrd="0" presId="urn:microsoft.com/office/officeart/2005/8/layout/hierarchy1"/>
    <dgm:cxn modelId="{588DE79B-87CC-430D-A1B5-EEFF87D5DA6B}" srcId="{5D587D85-AD3F-4F4D-9D95-236E777B65BA}" destId="{174F5352-5D97-4F59-9645-5C357E2E38B6}" srcOrd="0" destOrd="0" parTransId="{8E514526-7EE2-4D51-BBF1-A22DCD91B1C4}" sibTransId="{B5C76548-A545-46D7-B4A6-AFB477F0B4C2}"/>
    <dgm:cxn modelId="{C121E1B9-1B3F-427C-B579-5087DDBFAE78}" type="presOf" srcId="{8E514526-7EE2-4D51-BBF1-A22DCD91B1C4}" destId="{163DFEFA-C680-464D-9305-2B49430B8B99}" srcOrd="0" destOrd="0" presId="urn:microsoft.com/office/officeart/2005/8/layout/hierarchy1"/>
    <dgm:cxn modelId="{6F06A1C4-956B-46F6-8D95-665ADA3ACC68}" type="presOf" srcId="{AD18FF7E-8A22-4100-927D-06EE47D34A64}" destId="{1612401A-363A-48D8-A9EC-1C8FE3777C42}" srcOrd="0" destOrd="0" presId="urn:microsoft.com/office/officeart/2005/8/layout/hierarchy1"/>
    <dgm:cxn modelId="{F66D37D0-F7D5-4BB9-824A-645EE89AB6F8}" srcId="{174F5352-5D97-4F59-9645-5C357E2E38B6}" destId="{AD18FF7E-8A22-4100-927D-06EE47D34A64}" srcOrd="0" destOrd="0" parTransId="{6574114C-38C6-42C4-A151-1B817DC8A99E}" sibTransId="{4AD225B0-C93D-4D14-80DE-3252AAFB3EBA}"/>
    <dgm:cxn modelId="{17D6ABEA-7131-452C-B6C9-078E2E93159E}" type="presOf" srcId="{0A405239-288C-44DA-BD1C-FA8AB788B1C0}" destId="{3AD13F50-89B2-46F6-9C6D-73F5F63697C3}" srcOrd="0" destOrd="0" presId="urn:microsoft.com/office/officeart/2005/8/layout/hierarchy1"/>
    <dgm:cxn modelId="{267F6551-40A6-4C77-923C-5569191E74B7}" type="presParOf" srcId="{D6908D74-CC43-4F05-8570-9020A4DAD0EF}" destId="{DE5C205E-4413-4B50-8F39-3177E896FA0A}" srcOrd="0" destOrd="0" presId="urn:microsoft.com/office/officeart/2005/8/layout/hierarchy1"/>
    <dgm:cxn modelId="{D64CC651-556E-4768-A91B-6E4C35E025DF}" type="presParOf" srcId="{DE5C205E-4413-4B50-8F39-3177E896FA0A}" destId="{9F692687-A468-4D4E-8E8D-9CDBEC5AB3FA}" srcOrd="0" destOrd="0" presId="urn:microsoft.com/office/officeart/2005/8/layout/hierarchy1"/>
    <dgm:cxn modelId="{124F974B-3946-429C-B621-0694078AFE10}" type="presParOf" srcId="{9F692687-A468-4D4E-8E8D-9CDBEC5AB3FA}" destId="{829761E4-4B69-4164-8F65-0E66D83DADA8}" srcOrd="0" destOrd="0" presId="urn:microsoft.com/office/officeart/2005/8/layout/hierarchy1"/>
    <dgm:cxn modelId="{9D1EEBC8-708A-4719-8F63-4FC4E58E7AE1}" type="presParOf" srcId="{9F692687-A468-4D4E-8E8D-9CDBEC5AB3FA}" destId="{D333CAED-1180-4741-9C1B-F35DADD24DB0}" srcOrd="1" destOrd="0" presId="urn:microsoft.com/office/officeart/2005/8/layout/hierarchy1"/>
    <dgm:cxn modelId="{3B6067D1-08F5-4EBD-AFED-0A7F202AEBA0}" type="presParOf" srcId="{DE5C205E-4413-4B50-8F39-3177E896FA0A}" destId="{7C22FE91-3650-4A4C-99E7-4628603452B6}" srcOrd="1" destOrd="0" presId="urn:microsoft.com/office/officeart/2005/8/layout/hierarchy1"/>
    <dgm:cxn modelId="{22741568-2138-425D-8F80-F8AF6CC66EB4}" type="presParOf" srcId="{7C22FE91-3650-4A4C-99E7-4628603452B6}" destId="{163DFEFA-C680-464D-9305-2B49430B8B99}" srcOrd="0" destOrd="0" presId="urn:microsoft.com/office/officeart/2005/8/layout/hierarchy1"/>
    <dgm:cxn modelId="{FA0E9252-CDFB-4024-BA92-1237E90519BA}" type="presParOf" srcId="{7C22FE91-3650-4A4C-99E7-4628603452B6}" destId="{855B1CAF-0FC9-45D5-8961-27F819733BFD}" srcOrd="1" destOrd="0" presId="urn:microsoft.com/office/officeart/2005/8/layout/hierarchy1"/>
    <dgm:cxn modelId="{F166F013-B500-4495-837A-A8C0344F136C}" type="presParOf" srcId="{855B1CAF-0FC9-45D5-8961-27F819733BFD}" destId="{2E6276F4-3263-40DA-AC02-FF61A5457959}" srcOrd="0" destOrd="0" presId="urn:microsoft.com/office/officeart/2005/8/layout/hierarchy1"/>
    <dgm:cxn modelId="{3D93666F-A8C3-49CB-905F-97762F71D8DC}" type="presParOf" srcId="{2E6276F4-3263-40DA-AC02-FF61A5457959}" destId="{2F28395A-A2EC-42C2-9EA0-666A54FF1C0E}" srcOrd="0" destOrd="0" presId="urn:microsoft.com/office/officeart/2005/8/layout/hierarchy1"/>
    <dgm:cxn modelId="{FE955253-D45D-46DA-90A7-C55154FF0747}" type="presParOf" srcId="{2E6276F4-3263-40DA-AC02-FF61A5457959}" destId="{78961073-7402-4B08-8233-953C28B092AC}" srcOrd="1" destOrd="0" presId="urn:microsoft.com/office/officeart/2005/8/layout/hierarchy1"/>
    <dgm:cxn modelId="{8BAD1057-501B-445F-9D74-FC7AF30C43E2}" type="presParOf" srcId="{855B1CAF-0FC9-45D5-8961-27F819733BFD}" destId="{C1B26A75-0A63-44ED-9080-BB854C3C65BE}" srcOrd="1" destOrd="0" presId="urn:microsoft.com/office/officeart/2005/8/layout/hierarchy1"/>
    <dgm:cxn modelId="{9266FD77-7D38-48FC-9CAF-400A541744F2}" type="presParOf" srcId="{C1B26A75-0A63-44ED-9080-BB854C3C65BE}" destId="{4BBE7B22-826D-4BF6-9786-D8E108AC0CF3}" srcOrd="0" destOrd="0" presId="urn:microsoft.com/office/officeart/2005/8/layout/hierarchy1"/>
    <dgm:cxn modelId="{AC038386-B6BC-4540-A5E6-93F9573A45B3}" type="presParOf" srcId="{C1B26A75-0A63-44ED-9080-BB854C3C65BE}" destId="{87FF0240-4294-4E87-BCBF-83D06C17CE68}" srcOrd="1" destOrd="0" presId="urn:microsoft.com/office/officeart/2005/8/layout/hierarchy1"/>
    <dgm:cxn modelId="{8FC2EE8F-28EB-4A40-98C5-1A3275BEB5CF}" type="presParOf" srcId="{87FF0240-4294-4E87-BCBF-83D06C17CE68}" destId="{9367CC35-760F-4A0B-B3EE-DD18363D71A4}" srcOrd="0" destOrd="0" presId="urn:microsoft.com/office/officeart/2005/8/layout/hierarchy1"/>
    <dgm:cxn modelId="{DA5F7477-E8C0-48B3-8143-5F6BCE578847}" type="presParOf" srcId="{9367CC35-760F-4A0B-B3EE-DD18363D71A4}" destId="{0801A5D9-2B60-484D-A227-059AECBBB67B}" srcOrd="0" destOrd="0" presId="urn:microsoft.com/office/officeart/2005/8/layout/hierarchy1"/>
    <dgm:cxn modelId="{D235019C-93BB-429A-92E1-D16AFB05A456}" type="presParOf" srcId="{9367CC35-760F-4A0B-B3EE-DD18363D71A4}" destId="{1612401A-363A-48D8-A9EC-1C8FE3777C42}" srcOrd="1" destOrd="0" presId="urn:microsoft.com/office/officeart/2005/8/layout/hierarchy1"/>
    <dgm:cxn modelId="{4E61FCD8-6D58-4F24-980C-E98C37416795}" type="presParOf" srcId="{87FF0240-4294-4E87-BCBF-83D06C17CE68}" destId="{450E829E-3552-4FD3-B258-5D75E5AD1AF8}" srcOrd="1" destOrd="0" presId="urn:microsoft.com/office/officeart/2005/8/layout/hierarchy1"/>
    <dgm:cxn modelId="{F1115E55-5B7E-4DAB-B776-C8BEF20521D7}" type="presParOf" srcId="{C1B26A75-0A63-44ED-9080-BB854C3C65BE}" destId="{4D45D961-8246-4342-A665-71516B66432F}" srcOrd="2" destOrd="0" presId="urn:microsoft.com/office/officeart/2005/8/layout/hierarchy1"/>
    <dgm:cxn modelId="{A4812DBE-F8C1-4E28-9051-3C4ECE010665}" type="presParOf" srcId="{C1B26A75-0A63-44ED-9080-BB854C3C65BE}" destId="{E7B58C1C-0202-4998-B5DB-4DD85C6AE3A2}" srcOrd="3" destOrd="0" presId="urn:microsoft.com/office/officeart/2005/8/layout/hierarchy1"/>
    <dgm:cxn modelId="{1D525C69-00B0-4BC4-99B3-BCED75AF86C9}" type="presParOf" srcId="{E7B58C1C-0202-4998-B5DB-4DD85C6AE3A2}" destId="{A8305B8A-D2F4-4871-9F3A-6BAEC07F9E73}" srcOrd="0" destOrd="0" presId="urn:microsoft.com/office/officeart/2005/8/layout/hierarchy1"/>
    <dgm:cxn modelId="{0B45AF53-35AE-4ED2-B225-DAF0AA26D2D8}" type="presParOf" srcId="{A8305B8A-D2F4-4871-9F3A-6BAEC07F9E73}" destId="{A6C28480-F9A4-437F-860E-778FEB4FDE80}" srcOrd="0" destOrd="0" presId="urn:microsoft.com/office/officeart/2005/8/layout/hierarchy1"/>
    <dgm:cxn modelId="{E305EE79-1B61-4892-B0CC-5F1CA6A87482}" type="presParOf" srcId="{A8305B8A-D2F4-4871-9F3A-6BAEC07F9E73}" destId="{BBA54330-E97E-4853-81B5-B094F262BEA1}" srcOrd="1" destOrd="0" presId="urn:microsoft.com/office/officeart/2005/8/layout/hierarchy1"/>
    <dgm:cxn modelId="{61881551-F6AC-491D-8454-51235996B198}" type="presParOf" srcId="{E7B58C1C-0202-4998-B5DB-4DD85C6AE3A2}" destId="{0FE47B6E-45D3-4E49-995B-3969332BDAA0}" srcOrd="1" destOrd="0" presId="urn:microsoft.com/office/officeart/2005/8/layout/hierarchy1"/>
    <dgm:cxn modelId="{88E2CC72-EB64-4D17-A57E-5974CFBA24CC}" type="presParOf" srcId="{0FE47B6E-45D3-4E49-995B-3969332BDAA0}" destId="{80A35576-1429-4542-B787-36C774DD4802}" srcOrd="0" destOrd="0" presId="urn:microsoft.com/office/officeart/2005/8/layout/hierarchy1"/>
    <dgm:cxn modelId="{19A2D8DE-014E-4647-AEAF-880F687D1D98}" type="presParOf" srcId="{0FE47B6E-45D3-4E49-995B-3969332BDAA0}" destId="{D9E641AC-CAB0-4435-BB1A-B40142C61766}" srcOrd="1" destOrd="0" presId="urn:microsoft.com/office/officeart/2005/8/layout/hierarchy1"/>
    <dgm:cxn modelId="{527C0F42-E213-4C12-BFEA-D8DC163EA1D8}" type="presParOf" srcId="{D9E641AC-CAB0-4435-BB1A-B40142C61766}" destId="{E701D774-A06E-454E-9071-84665ED130AC}" srcOrd="0" destOrd="0" presId="urn:microsoft.com/office/officeart/2005/8/layout/hierarchy1"/>
    <dgm:cxn modelId="{CCA9B2A5-6867-4AE4-B459-F8E3328EF851}" type="presParOf" srcId="{E701D774-A06E-454E-9071-84665ED130AC}" destId="{2FC4A58B-7D3B-4ED5-A7CD-047CAE010F3C}" srcOrd="0" destOrd="0" presId="urn:microsoft.com/office/officeart/2005/8/layout/hierarchy1"/>
    <dgm:cxn modelId="{E4C81DC5-2315-48EE-B5E4-72AE45AD3906}" type="presParOf" srcId="{E701D774-A06E-454E-9071-84665ED130AC}" destId="{3AD13F50-89B2-46F6-9C6D-73F5F63697C3}" srcOrd="1" destOrd="0" presId="urn:microsoft.com/office/officeart/2005/8/layout/hierarchy1"/>
    <dgm:cxn modelId="{6245305D-2110-472B-BBEC-CC5E835E757B}" type="presParOf" srcId="{D9E641AC-CAB0-4435-BB1A-B40142C61766}" destId="{DB35AF2C-1EEE-4BCC-8AFE-5708A99149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A52A2-8169-4102-8380-9DDA843647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EEE13074-41ED-4D36-BE7C-3A5230A3140E}">
      <dgm:prSet phldrT="[Text]"/>
      <dgm:spPr/>
      <dgm:t>
        <a:bodyPr/>
        <a:lstStyle/>
        <a:p>
          <a:r>
            <a:rPr lang="en-AU" err="1"/>
            <a:t>UniSA</a:t>
          </a:r>
          <a:r>
            <a:rPr lang="en-AU"/>
            <a:t> Final Report</a:t>
          </a:r>
        </a:p>
      </dgm:t>
    </dgm:pt>
    <dgm:pt modelId="{BEA5E9E5-0C98-4A0C-8B22-383EA5BA3D5E}" type="parTrans" cxnId="{9A77A7BC-2133-4048-99E8-2DCCA182C967}">
      <dgm:prSet/>
      <dgm:spPr/>
      <dgm:t>
        <a:bodyPr/>
        <a:lstStyle/>
        <a:p>
          <a:endParaRPr lang="en-AU"/>
        </a:p>
      </dgm:t>
    </dgm:pt>
    <dgm:pt modelId="{8B924317-851C-460B-B17B-666A5B510265}" type="sibTrans" cxnId="{9A77A7BC-2133-4048-99E8-2DCCA182C967}">
      <dgm:prSet/>
      <dgm:spPr/>
      <dgm:t>
        <a:bodyPr/>
        <a:lstStyle/>
        <a:p>
          <a:endParaRPr lang="en-AU"/>
        </a:p>
      </dgm:t>
    </dgm:pt>
    <dgm:pt modelId="{2CE9CA52-C2FF-46F1-A097-5312B670062B}">
      <dgm:prSet phldrT="[Text]"/>
      <dgm:spPr/>
      <dgm:t>
        <a:bodyPr/>
        <a:lstStyle/>
        <a:p>
          <a:r>
            <a:rPr lang="en-AU"/>
            <a:t>Independent Research Report from </a:t>
          </a:r>
          <a:r>
            <a:rPr lang="en-AU" err="1"/>
            <a:t>UniSA</a:t>
          </a:r>
          <a:r>
            <a:rPr lang="en-AU"/>
            <a:t>, this will include methodology, data analytics, findings, and recommendations adequately supported by research instruments. </a:t>
          </a:r>
        </a:p>
      </dgm:t>
    </dgm:pt>
    <dgm:pt modelId="{4AE8122E-2FAE-4BC1-B705-1FE49AD9E72C}" type="parTrans" cxnId="{82E812C1-5920-4838-AC46-2432B7981B62}">
      <dgm:prSet/>
      <dgm:spPr/>
      <dgm:t>
        <a:bodyPr/>
        <a:lstStyle/>
        <a:p>
          <a:endParaRPr lang="en-AU"/>
        </a:p>
      </dgm:t>
    </dgm:pt>
    <dgm:pt modelId="{80E77822-7E0D-4B18-A600-F4FE88AF2187}" type="sibTrans" cxnId="{82E812C1-5920-4838-AC46-2432B7981B62}">
      <dgm:prSet/>
      <dgm:spPr/>
      <dgm:t>
        <a:bodyPr/>
        <a:lstStyle/>
        <a:p>
          <a:endParaRPr lang="en-AU"/>
        </a:p>
      </dgm:t>
    </dgm:pt>
    <dgm:pt modelId="{28DD1BEE-9C45-416E-AFE1-BA7F912E721F}">
      <dgm:prSet phldrT="[Text]"/>
      <dgm:spPr/>
      <dgm:t>
        <a:bodyPr/>
        <a:lstStyle/>
        <a:p>
          <a:r>
            <a:rPr lang="en-AU" dirty="0"/>
            <a:t>Policy Advocacy Document, that will summarise the outputs of the research presented in the case studies, the key advocacy points from the pricing and policy arrangements, and the Sector Readiness Assessment.</a:t>
          </a:r>
        </a:p>
      </dgm:t>
    </dgm:pt>
    <dgm:pt modelId="{89CF7B66-61CE-4596-AD1B-1BCCC8D7DA88}" type="parTrans" cxnId="{961207FF-8EF6-4E36-97E6-444157D999FD}">
      <dgm:prSet/>
      <dgm:spPr/>
      <dgm:t>
        <a:bodyPr/>
        <a:lstStyle/>
        <a:p>
          <a:endParaRPr lang="en-AU"/>
        </a:p>
      </dgm:t>
    </dgm:pt>
    <dgm:pt modelId="{6290A017-D333-4791-80B1-5AAE74C0832A}" type="sibTrans" cxnId="{961207FF-8EF6-4E36-97E6-444157D999FD}">
      <dgm:prSet/>
      <dgm:spPr/>
      <dgm:t>
        <a:bodyPr/>
        <a:lstStyle/>
        <a:p>
          <a:endParaRPr lang="en-AU"/>
        </a:p>
      </dgm:t>
    </dgm:pt>
    <dgm:pt modelId="{6E6F8204-A2D3-4441-A82F-1CFAAE194F8F}">
      <dgm:prSet phldrT="[Text]"/>
      <dgm:spPr/>
      <dgm:t>
        <a:bodyPr/>
        <a:lstStyle/>
        <a:p>
          <a:r>
            <a:rPr lang="en-AU"/>
            <a:t>Sector Readiness Assessment</a:t>
          </a:r>
        </a:p>
      </dgm:t>
    </dgm:pt>
    <dgm:pt modelId="{B09A780B-2903-4764-B6EC-0D9F58547314}" type="parTrans" cxnId="{9DC3E106-973A-48DF-A16D-79B1C888E580}">
      <dgm:prSet/>
      <dgm:spPr/>
      <dgm:t>
        <a:bodyPr/>
        <a:lstStyle/>
        <a:p>
          <a:endParaRPr lang="en-AU"/>
        </a:p>
      </dgm:t>
    </dgm:pt>
    <dgm:pt modelId="{A6A568B4-A65C-4179-ADF9-C74B6FBA14FA}" type="sibTrans" cxnId="{9DC3E106-973A-48DF-A16D-79B1C888E580}">
      <dgm:prSet/>
      <dgm:spPr/>
      <dgm:t>
        <a:bodyPr/>
        <a:lstStyle/>
        <a:p>
          <a:endParaRPr lang="en-AU"/>
        </a:p>
      </dgm:t>
    </dgm:pt>
    <dgm:pt modelId="{F5441BD0-B0A3-461C-ABA2-25F3E3EB9943}">
      <dgm:prSet phldrT="[Text]"/>
      <dgm:spPr/>
      <dgm:t>
        <a:bodyPr/>
        <a:lstStyle/>
        <a:p>
          <a:r>
            <a:rPr lang="en-AU"/>
            <a:t>Change Management Document that aims to assess the current landscape of community transport and the required changes to transition to the desired state for an effective pricing model implementation. </a:t>
          </a:r>
        </a:p>
      </dgm:t>
    </dgm:pt>
    <dgm:pt modelId="{2F02AA88-D7B6-410A-A1A9-E34002E9B5BC}" type="parTrans" cxnId="{0CC68806-BFFD-4274-AF01-6C5D382B57A0}">
      <dgm:prSet/>
      <dgm:spPr/>
      <dgm:t>
        <a:bodyPr/>
        <a:lstStyle/>
        <a:p>
          <a:endParaRPr lang="en-AU"/>
        </a:p>
      </dgm:t>
    </dgm:pt>
    <dgm:pt modelId="{42FCA376-B46C-47D5-B4FD-DC9E33627C94}" type="sibTrans" cxnId="{0CC68806-BFFD-4274-AF01-6C5D382B57A0}">
      <dgm:prSet/>
      <dgm:spPr/>
      <dgm:t>
        <a:bodyPr/>
        <a:lstStyle/>
        <a:p>
          <a:endParaRPr lang="en-AU"/>
        </a:p>
      </dgm:t>
    </dgm:pt>
    <dgm:pt modelId="{26FFC6D9-F5B6-439B-BFEC-8BE3F6B6B2DD}">
      <dgm:prSet phldrT="[Text]"/>
      <dgm:spPr/>
      <dgm:t>
        <a:bodyPr/>
        <a:lstStyle/>
        <a:p>
          <a:r>
            <a:rPr lang="en-AU" dirty="0"/>
            <a:t>Pricing and Policy Arrangement Guide</a:t>
          </a:r>
        </a:p>
      </dgm:t>
    </dgm:pt>
    <dgm:pt modelId="{7DAFBEF0-79A1-49A8-9D22-AFA41FFD7C22}" type="parTrans" cxnId="{48DD85D4-EF82-4606-BAE8-E006811E032A}">
      <dgm:prSet/>
      <dgm:spPr/>
      <dgm:t>
        <a:bodyPr/>
        <a:lstStyle/>
        <a:p>
          <a:endParaRPr lang="en-AU"/>
        </a:p>
      </dgm:t>
    </dgm:pt>
    <dgm:pt modelId="{6BB4E1A5-5FAB-4F73-AE4A-BA50BA497722}" type="sibTrans" cxnId="{48DD85D4-EF82-4606-BAE8-E006811E032A}">
      <dgm:prSet/>
      <dgm:spPr/>
      <dgm:t>
        <a:bodyPr/>
        <a:lstStyle/>
        <a:p>
          <a:endParaRPr lang="en-AU"/>
        </a:p>
      </dgm:t>
    </dgm:pt>
    <dgm:pt modelId="{78AE2BD5-AAA8-4FE5-9361-3042406C95BB}">
      <dgm:prSet phldrT="[Text]"/>
      <dgm:spPr/>
      <dgm:t>
        <a:bodyPr/>
        <a:lstStyle/>
        <a:p>
          <a:r>
            <a:rPr lang="en-AU" dirty="0"/>
            <a:t>Operational instrument designed to help organisations implement the pricing model.</a:t>
          </a:r>
        </a:p>
      </dgm:t>
    </dgm:pt>
    <dgm:pt modelId="{C799CE4D-5246-4F61-AE45-57BA86DE892B}" type="parTrans" cxnId="{A3C2C556-9469-4D0E-96C9-8720FC03DB19}">
      <dgm:prSet/>
      <dgm:spPr/>
      <dgm:t>
        <a:bodyPr/>
        <a:lstStyle/>
        <a:p>
          <a:endParaRPr lang="en-AU"/>
        </a:p>
      </dgm:t>
    </dgm:pt>
    <dgm:pt modelId="{FCC80EDD-20A6-4EFB-B775-6735FD2AC7C7}" type="sibTrans" cxnId="{A3C2C556-9469-4D0E-96C9-8720FC03DB19}">
      <dgm:prSet/>
      <dgm:spPr/>
      <dgm:t>
        <a:bodyPr/>
        <a:lstStyle/>
        <a:p>
          <a:endParaRPr lang="en-AU"/>
        </a:p>
      </dgm:t>
    </dgm:pt>
    <dgm:pt modelId="{E6DC2AEC-BEEE-4CA6-8DAB-D3200CD61AB6}">
      <dgm:prSet phldrT="[Text]"/>
      <dgm:spPr/>
      <dgm:t>
        <a:bodyPr/>
        <a:lstStyle/>
        <a:p>
          <a:r>
            <a:rPr lang="en-AU" dirty="0"/>
            <a:t>Summary Report</a:t>
          </a:r>
        </a:p>
      </dgm:t>
    </dgm:pt>
    <dgm:pt modelId="{31CA9C21-47E1-4DEB-9703-CAA57DD54966}" type="sibTrans" cxnId="{07B773DB-1ACC-465A-93FE-9E4088DCB797}">
      <dgm:prSet/>
      <dgm:spPr/>
      <dgm:t>
        <a:bodyPr/>
        <a:lstStyle/>
        <a:p>
          <a:endParaRPr lang="en-AU"/>
        </a:p>
      </dgm:t>
    </dgm:pt>
    <dgm:pt modelId="{B9669FEF-939B-4707-BB77-F6F79E8DD673}" type="parTrans" cxnId="{07B773DB-1ACC-465A-93FE-9E4088DCB797}">
      <dgm:prSet/>
      <dgm:spPr/>
      <dgm:t>
        <a:bodyPr/>
        <a:lstStyle/>
        <a:p>
          <a:endParaRPr lang="en-AU"/>
        </a:p>
      </dgm:t>
    </dgm:pt>
    <dgm:pt modelId="{297ACA1F-A063-4FC2-A06C-FEAE53FB7D91}" type="pres">
      <dgm:prSet presAssocID="{AACA52A2-8169-4102-8380-9DDA84364754}" presName="linear" presStyleCnt="0">
        <dgm:presLayoutVars>
          <dgm:animLvl val="lvl"/>
          <dgm:resizeHandles val="exact"/>
        </dgm:presLayoutVars>
      </dgm:prSet>
      <dgm:spPr/>
    </dgm:pt>
    <dgm:pt modelId="{B02F87F9-E9E9-4CCB-A3DE-3E5BA51D3811}" type="pres">
      <dgm:prSet presAssocID="{EEE13074-41ED-4D36-BE7C-3A5230A3140E}" presName="parentText" presStyleLbl="node1" presStyleIdx="0" presStyleCnt="4">
        <dgm:presLayoutVars>
          <dgm:chMax val="0"/>
          <dgm:bulletEnabled val="1"/>
        </dgm:presLayoutVars>
      </dgm:prSet>
      <dgm:spPr/>
    </dgm:pt>
    <dgm:pt modelId="{0C1AA9FA-CFE6-4AAD-A9D5-C830199A1B36}" type="pres">
      <dgm:prSet presAssocID="{EEE13074-41ED-4D36-BE7C-3A5230A3140E}" presName="childText" presStyleLbl="revTx" presStyleIdx="0" presStyleCnt="4">
        <dgm:presLayoutVars>
          <dgm:bulletEnabled val="1"/>
        </dgm:presLayoutVars>
      </dgm:prSet>
      <dgm:spPr/>
    </dgm:pt>
    <dgm:pt modelId="{468FE6C5-4A94-413F-AAD7-AC43A74E13F2}" type="pres">
      <dgm:prSet presAssocID="{E6DC2AEC-BEEE-4CA6-8DAB-D3200CD61AB6}" presName="parentText" presStyleLbl="node1" presStyleIdx="1" presStyleCnt="4">
        <dgm:presLayoutVars>
          <dgm:chMax val="0"/>
          <dgm:bulletEnabled val="1"/>
        </dgm:presLayoutVars>
      </dgm:prSet>
      <dgm:spPr/>
    </dgm:pt>
    <dgm:pt modelId="{0FDDEDE6-CD60-49FE-94D5-A176FCC6BD33}" type="pres">
      <dgm:prSet presAssocID="{E6DC2AEC-BEEE-4CA6-8DAB-D3200CD61AB6}" presName="childText" presStyleLbl="revTx" presStyleIdx="1" presStyleCnt="4">
        <dgm:presLayoutVars>
          <dgm:bulletEnabled val="1"/>
        </dgm:presLayoutVars>
      </dgm:prSet>
      <dgm:spPr/>
    </dgm:pt>
    <dgm:pt modelId="{F41978C9-55B0-42FE-9DA5-979362F5DB5D}" type="pres">
      <dgm:prSet presAssocID="{26FFC6D9-F5B6-439B-BFEC-8BE3F6B6B2DD}" presName="parentText" presStyleLbl="node1" presStyleIdx="2" presStyleCnt="4">
        <dgm:presLayoutVars>
          <dgm:chMax val="0"/>
          <dgm:bulletEnabled val="1"/>
        </dgm:presLayoutVars>
      </dgm:prSet>
      <dgm:spPr/>
    </dgm:pt>
    <dgm:pt modelId="{891D979D-EAC5-4FF3-A0C9-E0F45501F2FC}" type="pres">
      <dgm:prSet presAssocID="{26FFC6D9-F5B6-439B-BFEC-8BE3F6B6B2DD}" presName="childText" presStyleLbl="revTx" presStyleIdx="2" presStyleCnt="4">
        <dgm:presLayoutVars>
          <dgm:bulletEnabled val="1"/>
        </dgm:presLayoutVars>
      </dgm:prSet>
      <dgm:spPr/>
    </dgm:pt>
    <dgm:pt modelId="{9F63F77D-D255-4453-94A0-69B6B481354C}" type="pres">
      <dgm:prSet presAssocID="{6E6F8204-A2D3-4441-A82F-1CFAAE194F8F}" presName="parentText" presStyleLbl="node1" presStyleIdx="3" presStyleCnt="4">
        <dgm:presLayoutVars>
          <dgm:chMax val="0"/>
          <dgm:bulletEnabled val="1"/>
        </dgm:presLayoutVars>
      </dgm:prSet>
      <dgm:spPr/>
    </dgm:pt>
    <dgm:pt modelId="{A039A786-5815-4E72-979A-815DAEF71270}" type="pres">
      <dgm:prSet presAssocID="{6E6F8204-A2D3-4441-A82F-1CFAAE194F8F}" presName="childText" presStyleLbl="revTx" presStyleIdx="3" presStyleCnt="4">
        <dgm:presLayoutVars>
          <dgm:bulletEnabled val="1"/>
        </dgm:presLayoutVars>
      </dgm:prSet>
      <dgm:spPr/>
    </dgm:pt>
  </dgm:ptLst>
  <dgm:cxnLst>
    <dgm:cxn modelId="{C9A1E503-3B0A-40C8-88EB-8229CFEC632F}" type="presOf" srcId="{2CE9CA52-C2FF-46F1-A097-5312B670062B}" destId="{0C1AA9FA-CFE6-4AAD-A9D5-C830199A1B36}" srcOrd="0" destOrd="0" presId="urn:microsoft.com/office/officeart/2005/8/layout/vList2"/>
    <dgm:cxn modelId="{9296F703-6081-4F8C-8D83-DD1CD950790A}" type="presOf" srcId="{E6DC2AEC-BEEE-4CA6-8DAB-D3200CD61AB6}" destId="{468FE6C5-4A94-413F-AAD7-AC43A74E13F2}" srcOrd="0" destOrd="0" presId="urn:microsoft.com/office/officeart/2005/8/layout/vList2"/>
    <dgm:cxn modelId="{0CC68806-BFFD-4274-AF01-6C5D382B57A0}" srcId="{6E6F8204-A2D3-4441-A82F-1CFAAE194F8F}" destId="{F5441BD0-B0A3-461C-ABA2-25F3E3EB9943}" srcOrd="0" destOrd="0" parTransId="{2F02AA88-D7B6-410A-A1A9-E34002E9B5BC}" sibTransId="{42FCA376-B46C-47D5-B4FD-DC9E33627C94}"/>
    <dgm:cxn modelId="{9DC3E106-973A-48DF-A16D-79B1C888E580}" srcId="{AACA52A2-8169-4102-8380-9DDA84364754}" destId="{6E6F8204-A2D3-4441-A82F-1CFAAE194F8F}" srcOrd="3" destOrd="0" parTransId="{B09A780B-2903-4764-B6EC-0D9F58547314}" sibTransId="{A6A568B4-A65C-4179-ADF9-C74B6FBA14FA}"/>
    <dgm:cxn modelId="{A62C640F-F9F1-452B-AF41-EA11CA8F74C4}" type="presOf" srcId="{28DD1BEE-9C45-416E-AFE1-BA7F912E721F}" destId="{0FDDEDE6-CD60-49FE-94D5-A176FCC6BD33}" srcOrd="0" destOrd="0" presId="urn:microsoft.com/office/officeart/2005/8/layout/vList2"/>
    <dgm:cxn modelId="{7086C541-E8E9-4514-830E-7A232E1A8C7F}" type="presOf" srcId="{78AE2BD5-AAA8-4FE5-9361-3042406C95BB}" destId="{891D979D-EAC5-4FF3-A0C9-E0F45501F2FC}" srcOrd="0" destOrd="0" presId="urn:microsoft.com/office/officeart/2005/8/layout/vList2"/>
    <dgm:cxn modelId="{25EF346A-1DDB-4CC4-BF91-7C2BD0E6E235}" type="presOf" srcId="{EEE13074-41ED-4D36-BE7C-3A5230A3140E}" destId="{B02F87F9-E9E9-4CCB-A3DE-3E5BA51D3811}" srcOrd="0" destOrd="0" presId="urn:microsoft.com/office/officeart/2005/8/layout/vList2"/>
    <dgm:cxn modelId="{764A6B76-A67F-47AD-82C1-1CC903B63CFA}" type="presOf" srcId="{26FFC6D9-F5B6-439B-BFEC-8BE3F6B6B2DD}" destId="{F41978C9-55B0-42FE-9DA5-979362F5DB5D}" srcOrd="0" destOrd="0" presId="urn:microsoft.com/office/officeart/2005/8/layout/vList2"/>
    <dgm:cxn modelId="{A3C2C556-9469-4D0E-96C9-8720FC03DB19}" srcId="{26FFC6D9-F5B6-439B-BFEC-8BE3F6B6B2DD}" destId="{78AE2BD5-AAA8-4FE5-9361-3042406C95BB}" srcOrd="0" destOrd="0" parTransId="{C799CE4D-5246-4F61-AE45-57BA86DE892B}" sibTransId="{FCC80EDD-20A6-4EFB-B775-6735FD2AC7C7}"/>
    <dgm:cxn modelId="{EF4EA395-2DC7-4F44-81A9-19895A4CFFB3}" type="presOf" srcId="{AACA52A2-8169-4102-8380-9DDA84364754}" destId="{297ACA1F-A063-4FC2-A06C-FEAE53FB7D91}" srcOrd="0" destOrd="0" presId="urn:microsoft.com/office/officeart/2005/8/layout/vList2"/>
    <dgm:cxn modelId="{A2EBFEBA-71F4-4058-811E-EE4DEC0CECD7}" type="presOf" srcId="{F5441BD0-B0A3-461C-ABA2-25F3E3EB9943}" destId="{A039A786-5815-4E72-979A-815DAEF71270}" srcOrd="0" destOrd="0" presId="urn:microsoft.com/office/officeart/2005/8/layout/vList2"/>
    <dgm:cxn modelId="{9A77A7BC-2133-4048-99E8-2DCCA182C967}" srcId="{AACA52A2-8169-4102-8380-9DDA84364754}" destId="{EEE13074-41ED-4D36-BE7C-3A5230A3140E}" srcOrd="0" destOrd="0" parTransId="{BEA5E9E5-0C98-4A0C-8B22-383EA5BA3D5E}" sibTransId="{8B924317-851C-460B-B17B-666A5B510265}"/>
    <dgm:cxn modelId="{82E812C1-5920-4838-AC46-2432B7981B62}" srcId="{EEE13074-41ED-4D36-BE7C-3A5230A3140E}" destId="{2CE9CA52-C2FF-46F1-A097-5312B670062B}" srcOrd="0" destOrd="0" parTransId="{4AE8122E-2FAE-4BC1-B705-1FE49AD9E72C}" sibTransId="{80E77822-7E0D-4B18-A600-F4FE88AF2187}"/>
    <dgm:cxn modelId="{48DD85D4-EF82-4606-BAE8-E006811E032A}" srcId="{AACA52A2-8169-4102-8380-9DDA84364754}" destId="{26FFC6D9-F5B6-439B-BFEC-8BE3F6B6B2DD}" srcOrd="2" destOrd="0" parTransId="{7DAFBEF0-79A1-49A8-9D22-AFA41FFD7C22}" sibTransId="{6BB4E1A5-5FAB-4F73-AE4A-BA50BA497722}"/>
    <dgm:cxn modelId="{07B773DB-1ACC-465A-93FE-9E4088DCB797}" srcId="{AACA52A2-8169-4102-8380-9DDA84364754}" destId="{E6DC2AEC-BEEE-4CA6-8DAB-D3200CD61AB6}" srcOrd="1" destOrd="0" parTransId="{B9669FEF-939B-4707-BB77-F6F79E8DD673}" sibTransId="{31CA9C21-47E1-4DEB-9703-CAA57DD54966}"/>
    <dgm:cxn modelId="{061159EC-BD11-46ED-B2C6-8F072EC66319}" type="presOf" srcId="{6E6F8204-A2D3-4441-A82F-1CFAAE194F8F}" destId="{9F63F77D-D255-4453-94A0-69B6B481354C}" srcOrd="0" destOrd="0" presId="urn:microsoft.com/office/officeart/2005/8/layout/vList2"/>
    <dgm:cxn modelId="{961207FF-8EF6-4E36-97E6-444157D999FD}" srcId="{E6DC2AEC-BEEE-4CA6-8DAB-D3200CD61AB6}" destId="{28DD1BEE-9C45-416E-AFE1-BA7F912E721F}" srcOrd="0" destOrd="0" parTransId="{89CF7B66-61CE-4596-AD1B-1BCCC8D7DA88}" sibTransId="{6290A017-D333-4791-80B1-5AAE74C0832A}"/>
    <dgm:cxn modelId="{43AA48D7-87B6-4963-8D60-22B7BB4F9282}" type="presParOf" srcId="{297ACA1F-A063-4FC2-A06C-FEAE53FB7D91}" destId="{B02F87F9-E9E9-4CCB-A3DE-3E5BA51D3811}" srcOrd="0" destOrd="0" presId="urn:microsoft.com/office/officeart/2005/8/layout/vList2"/>
    <dgm:cxn modelId="{156BFA41-040E-4337-BC2C-91A27011EF76}" type="presParOf" srcId="{297ACA1F-A063-4FC2-A06C-FEAE53FB7D91}" destId="{0C1AA9FA-CFE6-4AAD-A9D5-C830199A1B36}" srcOrd="1" destOrd="0" presId="urn:microsoft.com/office/officeart/2005/8/layout/vList2"/>
    <dgm:cxn modelId="{6A97CC12-EDCE-4435-91B4-2E09FEBF6824}" type="presParOf" srcId="{297ACA1F-A063-4FC2-A06C-FEAE53FB7D91}" destId="{468FE6C5-4A94-413F-AAD7-AC43A74E13F2}" srcOrd="2" destOrd="0" presId="urn:microsoft.com/office/officeart/2005/8/layout/vList2"/>
    <dgm:cxn modelId="{EEEAEB67-F001-4649-8FF7-E7F0443CAFAF}" type="presParOf" srcId="{297ACA1F-A063-4FC2-A06C-FEAE53FB7D91}" destId="{0FDDEDE6-CD60-49FE-94D5-A176FCC6BD33}" srcOrd="3" destOrd="0" presId="urn:microsoft.com/office/officeart/2005/8/layout/vList2"/>
    <dgm:cxn modelId="{42C12AF3-A811-488B-A46C-00A3ED19DCB2}" type="presParOf" srcId="{297ACA1F-A063-4FC2-A06C-FEAE53FB7D91}" destId="{F41978C9-55B0-42FE-9DA5-979362F5DB5D}" srcOrd="4" destOrd="0" presId="urn:microsoft.com/office/officeart/2005/8/layout/vList2"/>
    <dgm:cxn modelId="{A3ACEF9D-E8A7-49FF-900C-6396508128B1}" type="presParOf" srcId="{297ACA1F-A063-4FC2-A06C-FEAE53FB7D91}" destId="{891D979D-EAC5-4FF3-A0C9-E0F45501F2FC}" srcOrd="5" destOrd="0" presId="urn:microsoft.com/office/officeart/2005/8/layout/vList2"/>
    <dgm:cxn modelId="{7C49B147-56F1-4FF9-B3CC-DD41DA4F18EC}" type="presParOf" srcId="{297ACA1F-A063-4FC2-A06C-FEAE53FB7D91}" destId="{9F63F77D-D255-4453-94A0-69B6B481354C}" srcOrd="6" destOrd="0" presId="urn:microsoft.com/office/officeart/2005/8/layout/vList2"/>
    <dgm:cxn modelId="{9E6EA4A0-4847-48E6-8B60-5E2CCDCB59A6}" type="presParOf" srcId="{297ACA1F-A063-4FC2-A06C-FEAE53FB7D91}" destId="{A039A786-5815-4E72-979A-815DAEF71270}"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35576-1429-4542-B787-36C774DD4802}">
      <dsp:nvSpPr>
        <dsp:cNvPr id="0" name=""/>
        <dsp:cNvSpPr/>
      </dsp:nvSpPr>
      <dsp:spPr>
        <a:xfrm>
          <a:off x="3902056" y="3388164"/>
          <a:ext cx="91440" cy="396038"/>
        </a:xfrm>
        <a:custGeom>
          <a:avLst/>
          <a:gdLst/>
          <a:ahLst/>
          <a:cxnLst/>
          <a:rect l="0" t="0" r="0" b="0"/>
          <a:pathLst>
            <a:path>
              <a:moveTo>
                <a:pt x="45720" y="0"/>
              </a:moveTo>
              <a:lnTo>
                <a:pt x="45720" y="39603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5D961-8246-4342-A665-71516B66432F}">
      <dsp:nvSpPr>
        <dsp:cNvPr id="0" name=""/>
        <dsp:cNvSpPr/>
      </dsp:nvSpPr>
      <dsp:spPr>
        <a:xfrm>
          <a:off x="3115603" y="2127422"/>
          <a:ext cx="832172" cy="396038"/>
        </a:xfrm>
        <a:custGeom>
          <a:avLst/>
          <a:gdLst/>
          <a:ahLst/>
          <a:cxnLst/>
          <a:rect l="0" t="0" r="0" b="0"/>
          <a:pathLst>
            <a:path>
              <a:moveTo>
                <a:pt x="0" y="0"/>
              </a:moveTo>
              <a:lnTo>
                <a:pt x="0" y="269888"/>
              </a:lnTo>
              <a:lnTo>
                <a:pt x="832172" y="269888"/>
              </a:lnTo>
              <a:lnTo>
                <a:pt x="832172" y="39603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E7B22-826D-4BF6-9786-D8E108AC0CF3}">
      <dsp:nvSpPr>
        <dsp:cNvPr id="0" name=""/>
        <dsp:cNvSpPr/>
      </dsp:nvSpPr>
      <dsp:spPr>
        <a:xfrm>
          <a:off x="2283430" y="2127422"/>
          <a:ext cx="832172" cy="396038"/>
        </a:xfrm>
        <a:custGeom>
          <a:avLst/>
          <a:gdLst/>
          <a:ahLst/>
          <a:cxnLst/>
          <a:rect l="0" t="0" r="0" b="0"/>
          <a:pathLst>
            <a:path>
              <a:moveTo>
                <a:pt x="832172" y="0"/>
              </a:moveTo>
              <a:lnTo>
                <a:pt x="832172" y="269888"/>
              </a:lnTo>
              <a:lnTo>
                <a:pt x="0" y="269888"/>
              </a:lnTo>
              <a:lnTo>
                <a:pt x="0" y="39603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DFEFA-C680-464D-9305-2B49430B8B99}">
      <dsp:nvSpPr>
        <dsp:cNvPr id="0" name=""/>
        <dsp:cNvSpPr/>
      </dsp:nvSpPr>
      <dsp:spPr>
        <a:xfrm>
          <a:off x="3069883" y="866680"/>
          <a:ext cx="91440" cy="396038"/>
        </a:xfrm>
        <a:custGeom>
          <a:avLst/>
          <a:gdLst/>
          <a:ahLst/>
          <a:cxnLst/>
          <a:rect l="0" t="0" r="0" b="0"/>
          <a:pathLst>
            <a:path>
              <a:moveTo>
                <a:pt x="45720" y="0"/>
              </a:moveTo>
              <a:lnTo>
                <a:pt x="45720" y="39603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9761E4-4B69-4164-8F65-0E66D83DADA8}">
      <dsp:nvSpPr>
        <dsp:cNvPr id="0" name=""/>
        <dsp:cNvSpPr/>
      </dsp:nvSpPr>
      <dsp:spPr>
        <a:xfrm>
          <a:off x="2434735" y="1977"/>
          <a:ext cx="1361737" cy="8647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3CAED-1180-4741-9C1B-F35DADD24DB0}">
      <dsp:nvSpPr>
        <dsp:cNvPr id="0" name=""/>
        <dsp:cNvSpPr/>
      </dsp:nvSpPr>
      <dsp:spPr>
        <a:xfrm>
          <a:off x="2586039" y="145716"/>
          <a:ext cx="1361737" cy="8647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err="1"/>
            <a:t>UniSA</a:t>
          </a:r>
          <a:r>
            <a:rPr lang="en-AU" sz="1200" kern="1200"/>
            <a:t> Final Report</a:t>
          </a:r>
        </a:p>
      </dsp:txBody>
      <dsp:txXfrm>
        <a:off x="2611365" y="171042"/>
        <a:ext cx="1311085" cy="814051"/>
      </dsp:txXfrm>
    </dsp:sp>
    <dsp:sp modelId="{2F28395A-A2EC-42C2-9EA0-666A54FF1C0E}">
      <dsp:nvSpPr>
        <dsp:cNvPr id="0" name=""/>
        <dsp:cNvSpPr/>
      </dsp:nvSpPr>
      <dsp:spPr>
        <a:xfrm>
          <a:off x="2434735" y="1262719"/>
          <a:ext cx="1361737" cy="8647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61073-7402-4B08-8233-953C28B092AC}">
      <dsp:nvSpPr>
        <dsp:cNvPr id="0" name=""/>
        <dsp:cNvSpPr/>
      </dsp:nvSpPr>
      <dsp:spPr>
        <a:xfrm>
          <a:off x="2586039" y="1406458"/>
          <a:ext cx="1361737" cy="8647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Summary Report</a:t>
          </a:r>
        </a:p>
        <a:p>
          <a:pPr marL="0" lvl="0" indent="0" algn="ctr" defTabSz="577850">
            <a:lnSpc>
              <a:spcPct val="90000"/>
            </a:lnSpc>
            <a:spcBef>
              <a:spcPct val="0"/>
            </a:spcBef>
            <a:spcAft>
              <a:spcPct val="35000"/>
            </a:spcAft>
            <a:buNone/>
          </a:pPr>
          <a:r>
            <a:rPr lang="en-AU" sz="1100" kern="1200" dirty="0"/>
            <a:t>(Key Advocacy Focus)</a:t>
          </a:r>
        </a:p>
      </dsp:txBody>
      <dsp:txXfrm>
        <a:off x="2611365" y="1431784"/>
        <a:ext cx="1311085" cy="814051"/>
      </dsp:txXfrm>
    </dsp:sp>
    <dsp:sp modelId="{0801A5D9-2B60-484D-A227-059AECBBB67B}">
      <dsp:nvSpPr>
        <dsp:cNvPr id="0" name=""/>
        <dsp:cNvSpPr/>
      </dsp:nvSpPr>
      <dsp:spPr>
        <a:xfrm>
          <a:off x="1602562" y="2523461"/>
          <a:ext cx="1361737" cy="8647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2401A-363A-48D8-A9EC-1C8FE3777C42}">
      <dsp:nvSpPr>
        <dsp:cNvPr id="0" name=""/>
        <dsp:cNvSpPr/>
      </dsp:nvSpPr>
      <dsp:spPr>
        <a:xfrm>
          <a:off x="1753866" y="2667200"/>
          <a:ext cx="1361737" cy="8647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Pilot Case Studies</a:t>
          </a:r>
        </a:p>
      </dsp:txBody>
      <dsp:txXfrm>
        <a:off x="1779192" y="2692526"/>
        <a:ext cx="1311085" cy="814051"/>
      </dsp:txXfrm>
    </dsp:sp>
    <dsp:sp modelId="{A6C28480-F9A4-437F-860E-778FEB4FDE80}">
      <dsp:nvSpPr>
        <dsp:cNvPr id="0" name=""/>
        <dsp:cNvSpPr/>
      </dsp:nvSpPr>
      <dsp:spPr>
        <a:xfrm>
          <a:off x="3266908" y="2523461"/>
          <a:ext cx="1361737" cy="8647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54330-E97E-4853-81B5-B094F262BEA1}">
      <dsp:nvSpPr>
        <dsp:cNvPr id="0" name=""/>
        <dsp:cNvSpPr/>
      </dsp:nvSpPr>
      <dsp:spPr>
        <a:xfrm>
          <a:off x="3418212" y="2667200"/>
          <a:ext cx="1361737" cy="8647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Pricing and Policy Arrangements Guide</a:t>
          </a:r>
        </a:p>
      </dsp:txBody>
      <dsp:txXfrm>
        <a:off x="3443538" y="2692526"/>
        <a:ext cx="1311085" cy="814051"/>
      </dsp:txXfrm>
    </dsp:sp>
    <dsp:sp modelId="{2FC4A58B-7D3B-4ED5-A7CD-047CAE010F3C}">
      <dsp:nvSpPr>
        <dsp:cNvPr id="0" name=""/>
        <dsp:cNvSpPr/>
      </dsp:nvSpPr>
      <dsp:spPr>
        <a:xfrm>
          <a:off x="3266908" y="3784203"/>
          <a:ext cx="1361737" cy="8647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13F50-89B2-46F6-9C6D-73F5F63697C3}">
      <dsp:nvSpPr>
        <dsp:cNvPr id="0" name=""/>
        <dsp:cNvSpPr/>
      </dsp:nvSpPr>
      <dsp:spPr>
        <a:xfrm>
          <a:off x="3418212" y="3927942"/>
          <a:ext cx="1361737" cy="8647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Sector Readiness Assessment</a:t>
          </a:r>
        </a:p>
      </dsp:txBody>
      <dsp:txXfrm>
        <a:off x="3443538" y="3953268"/>
        <a:ext cx="1311085" cy="814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87F9-E9E9-4CCB-A3DE-3E5BA51D3811}">
      <dsp:nvSpPr>
        <dsp:cNvPr id="0" name=""/>
        <dsp:cNvSpPr/>
      </dsp:nvSpPr>
      <dsp:spPr>
        <a:xfrm>
          <a:off x="0" y="283958"/>
          <a:ext cx="5062728"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err="1"/>
            <a:t>UniSA</a:t>
          </a:r>
          <a:r>
            <a:rPr lang="en-AU" sz="1400" kern="1200"/>
            <a:t> Final Report</a:t>
          </a:r>
        </a:p>
      </dsp:txBody>
      <dsp:txXfrm>
        <a:off x="16792" y="300750"/>
        <a:ext cx="5029144" cy="310396"/>
      </dsp:txXfrm>
    </dsp:sp>
    <dsp:sp modelId="{0C1AA9FA-CFE6-4AAD-A9D5-C830199A1B36}">
      <dsp:nvSpPr>
        <dsp:cNvPr id="0" name=""/>
        <dsp:cNvSpPr/>
      </dsp:nvSpPr>
      <dsp:spPr>
        <a:xfrm>
          <a:off x="0" y="627938"/>
          <a:ext cx="5062728"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4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AU" sz="1100" kern="1200"/>
            <a:t>Independent Research Report from </a:t>
          </a:r>
          <a:r>
            <a:rPr lang="en-AU" sz="1100" kern="1200" err="1"/>
            <a:t>UniSA</a:t>
          </a:r>
          <a:r>
            <a:rPr lang="en-AU" sz="1100" kern="1200"/>
            <a:t>, this will include methodology, data analytics, findings, and recommendations adequately supported by research instruments. </a:t>
          </a:r>
        </a:p>
      </dsp:txBody>
      <dsp:txXfrm>
        <a:off x="0" y="627938"/>
        <a:ext cx="5062728" cy="507150"/>
      </dsp:txXfrm>
    </dsp:sp>
    <dsp:sp modelId="{468FE6C5-4A94-413F-AAD7-AC43A74E13F2}">
      <dsp:nvSpPr>
        <dsp:cNvPr id="0" name=""/>
        <dsp:cNvSpPr/>
      </dsp:nvSpPr>
      <dsp:spPr>
        <a:xfrm>
          <a:off x="0" y="1135089"/>
          <a:ext cx="5062728"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Summary Report</a:t>
          </a:r>
        </a:p>
      </dsp:txBody>
      <dsp:txXfrm>
        <a:off x="16792" y="1151881"/>
        <a:ext cx="5029144" cy="310396"/>
      </dsp:txXfrm>
    </dsp:sp>
    <dsp:sp modelId="{0FDDEDE6-CD60-49FE-94D5-A176FCC6BD33}">
      <dsp:nvSpPr>
        <dsp:cNvPr id="0" name=""/>
        <dsp:cNvSpPr/>
      </dsp:nvSpPr>
      <dsp:spPr>
        <a:xfrm>
          <a:off x="0" y="1479069"/>
          <a:ext cx="5062728"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4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AU" sz="1100" kern="1200" dirty="0"/>
            <a:t>Policy Advocacy Document, that will summarise the outputs of the research presented in the case studies, the key advocacy points from the pricing and policy arrangements, and the Sector Readiness Assessment.</a:t>
          </a:r>
        </a:p>
      </dsp:txBody>
      <dsp:txXfrm>
        <a:off x="0" y="1479069"/>
        <a:ext cx="5062728" cy="507150"/>
      </dsp:txXfrm>
    </dsp:sp>
    <dsp:sp modelId="{F41978C9-55B0-42FE-9DA5-979362F5DB5D}">
      <dsp:nvSpPr>
        <dsp:cNvPr id="0" name=""/>
        <dsp:cNvSpPr/>
      </dsp:nvSpPr>
      <dsp:spPr>
        <a:xfrm>
          <a:off x="0" y="1986219"/>
          <a:ext cx="5062728"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Pricing and Policy Arrangement Guide</a:t>
          </a:r>
        </a:p>
      </dsp:txBody>
      <dsp:txXfrm>
        <a:off x="16792" y="2003011"/>
        <a:ext cx="5029144" cy="310396"/>
      </dsp:txXfrm>
    </dsp:sp>
    <dsp:sp modelId="{891D979D-EAC5-4FF3-A0C9-E0F45501F2FC}">
      <dsp:nvSpPr>
        <dsp:cNvPr id="0" name=""/>
        <dsp:cNvSpPr/>
      </dsp:nvSpPr>
      <dsp:spPr>
        <a:xfrm>
          <a:off x="0" y="2330199"/>
          <a:ext cx="506272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4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AU" sz="1100" kern="1200" dirty="0"/>
            <a:t>Operational instrument designed to help organisations implement the pricing model.</a:t>
          </a:r>
        </a:p>
      </dsp:txBody>
      <dsp:txXfrm>
        <a:off x="0" y="2330199"/>
        <a:ext cx="5062728" cy="347760"/>
      </dsp:txXfrm>
    </dsp:sp>
    <dsp:sp modelId="{9F63F77D-D255-4453-94A0-69B6B481354C}">
      <dsp:nvSpPr>
        <dsp:cNvPr id="0" name=""/>
        <dsp:cNvSpPr/>
      </dsp:nvSpPr>
      <dsp:spPr>
        <a:xfrm>
          <a:off x="0" y="2677959"/>
          <a:ext cx="5062728"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Sector Readiness Assessment</a:t>
          </a:r>
        </a:p>
      </dsp:txBody>
      <dsp:txXfrm>
        <a:off x="16792" y="2694751"/>
        <a:ext cx="5029144" cy="310396"/>
      </dsp:txXfrm>
    </dsp:sp>
    <dsp:sp modelId="{A039A786-5815-4E72-979A-815DAEF71270}">
      <dsp:nvSpPr>
        <dsp:cNvPr id="0" name=""/>
        <dsp:cNvSpPr/>
      </dsp:nvSpPr>
      <dsp:spPr>
        <a:xfrm>
          <a:off x="0" y="3021939"/>
          <a:ext cx="5062728"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4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AU" sz="1100" kern="1200"/>
            <a:t>Change Management Document that aims to assess the current landscape of community transport and the required changes to transition to the desired state for an effective pricing model implementation. </a:t>
          </a:r>
        </a:p>
      </dsp:txBody>
      <dsp:txXfrm>
        <a:off x="0" y="3021939"/>
        <a:ext cx="5062728" cy="5071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19ECC-1452-4C27-BD1A-751EF1FB4667}" type="datetimeFigureOut">
              <a:rPr lang="en-AU" smtClean="0"/>
              <a:t>21/08/2025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FCD16-1855-4D73-B86F-3E84BD2CBF7C}" type="slidenum">
              <a:rPr lang="en-AU" smtClean="0"/>
              <a:t>‹#›</a:t>
            </a:fld>
            <a:endParaRPr lang="en-AU"/>
          </a:p>
        </p:txBody>
      </p:sp>
    </p:spTree>
    <p:extLst>
      <p:ext uri="{BB962C8B-B14F-4D97-AF65-F5344CB8AC3E}">
        <p14:creationId xmlns:p14="http://schemas.microsoft.com/office/powerpoint/2010/main" val="231245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Open Sans Light" panose="020B0306030504020204"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413928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9FBC6-943C-40FA-B9A4-DB00FA3138FA}"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392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8A61-935F-98A0-705E-4A88D9B81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4D6CA-E1B8-5354-97C2-9D88F27C5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4E4F3-DDAF-FFC0-F296-7B2FB54716C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27165C3-39FA-2EC7-A89B-F3CFCD212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9FBC6-943C-40FA-B9A4-DB00FA3138FA}"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82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0AAD40-9CD8-43F6-9649-C15540854E07}"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369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x-non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6292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6E29-D431-3411-3663-6C060B2FE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967CCD4-756F-8329-552D-369A779B5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863772E-B4BC-9BF7-6C8E-A4D01407CFAC}"/>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DBC7DB42-A470-F174-3182-EBDCB08834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E4C65B-9503-0430-D353-1D95584DBB8B}"/>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363110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8E8D-C8C8-0E3D-0D73-77806E90B04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9D37AF6-FB71-0E2F-ECC8-C02A7E3EE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CAACBC-8AB2-E64B-D061-E13763EED394}"/>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8C4C29D3-682D-0DC7-54B4-066E64179FC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11F226-2264-628E-051F-3A794A546241}"/>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201269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87C3F-61DB-5342-66F7-79F06D5E4A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9ED9CF-235A-8BAD-30C4-8D8F907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411348-8E1D-1ED0-370C-A805B16A1E86}"/>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01562001-B6D9-3077-183E-BBCE82E74E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EE2BC3-A23F-745E-E540-E0165883DFA3}"/>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186140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022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err="1">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43FB36D4-294B-455D-90CB-363BD5C60A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12219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1DDE32-1811-41DA-9449-700671631455}"/>
              </a:ext>
            </a:extLst>
          </p:cNvPr>
          <p:cNvSpPr>
            <a:spLocks noGrp="1"/>
          </p:cNvSpPr>
          <p:nvPr>
            <p:ph type="pic" sz="quarter" idx="10"/>
          </p:nvPr>
        </p:nvSpPr>
        <p:spPr>
          <a:xfrm>
            <a:off x="5649537" y="70339"/>
            <a:ext cx="6472106" cy="6717323"/>
          </a:xfrm>
          <a:prstGeom prst="rect">
            <a:avLst/>
          </a:pr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34135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760611" y="1084015"/>
            <a:ext cx="6316947" cy="4689970"/>
          </a:xfrm>
          <a:effectLst/>
        </p:spPr>
        <p:txBody>
          <a:bodyPr>
            <a:norm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080831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9858-13FF-A0E1-D732-D2F44AE157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B9B4113-0DA2-F0D9-0A19-7911569E26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A05A97-3ED5-02EE-F9CD-9E7F80427E39}"/>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E1600BC2-900F-A16A-5DE5-EF71EFD3E3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F3C165-0184-FA0C-CCBC-A912DFB65A2E}"/>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49435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1F91-41BE-42BF-0446-5E3E98310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0EC6796-D1A2-2608-3433-5B405D3E43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CE0F2-2DC3-250F-1645-B802976B577A}"/>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A15B5912-ECC8-261E-1788-D51633C396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097A6E-FD89-BF30-D404-D290769991A9}"/>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357629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B274-BD18-495C-4B39-8BF2F5D4DD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2BA5DA-C20F-4BF3-69D0-AEA66B79F0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B4EEA43-C829-D6DB-A8A8-D5C773294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0715B6-BB63-39C9-0301-6906AB6F69AD}"/>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6" name="Footer Placeholder 5">
            <a:extLst>
              <a:ext uri="{FF2B5EF4-FFF2-40B4-BE49-F238E27FC236}">
                <a16:creationId xmlns:a16="http://schemas.microsoft.com/office/drawing/2014/main" id="{8B587FAE-57B2-E975-7D3F-DBC83DB87D9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A5F69E-3997-6F81-8C49-6A38573006C3}"/>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53642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5367-6E12-7431-FFF9-0799A35A619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6CBA31C-8513-B3E1-AEF5-1E3B1F453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9498AF-258F-B0C5-7C3B-C31E50C55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41399C8-3DF8-ABFE-F56E-9F0A3275C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06624-1171-D2AF-7BE2-3CB49801AC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CB24878-7C0E-937B-D9DA-76AE622A0C14}"/>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8" name="Footer Placeholder 7">
            <a:extLst>
              <a:ext uri="{FF2B5EF4-FFF2-40B4-BE49-F238E27FC236}">
                <a16:creationId xmlns:a16="http://schemas.microsoft.com/office/drawing/2014/main" id="{4EF81757-C38A-A6A0-8E6D-8015522E684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277A3ED-F953-8348-EEC1-4BB31DB63F3B}"/>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129970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910F-3A7F-D6D2-3BA1-DD26DA4A16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642C52B-1B47-C9BC-7E71-450797F52A1A}"/>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4" name="Footer Placeholder 3">
            <a:extLst>
              <a:ext uri="{FF2B5EF4-FFF2-40B4-BE49-F238E27FC236}">
                <a16:creationId xmlns:a16="http://schemas.microsoft.com/office/drawing/2014/main" id="{38020AB7-5F73-DD85-1331-8799D89CF43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1BBD47E-71DC-9261-6663-5F573C462610}"/>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267170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66E99-18EB-1235-0E8D-840A105834D5}"/>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3" name="Footer Placeholder 2">
            <a:extLst>
              <a:ext uri="{FF2B5EF4-FFF2-40B4-BE49-F238E27FC236}">
                <a16:creationId xmlns:a16="http://schemas.microsoft.com/office/drawing/2014/main" id="{D37FBFD1-1BAC-531B-26CE-3D09D726794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9E00F46-6ED8-3FCB-A4E5-41219D373FA4}"/>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59619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63E6-55C8-D59C-5CB6-E36DAF3CB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5406DCF-7DF9-8BD5-4EC3-DA8ACC5A6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2DB27A1-81E4-CE30-2D2C-C3A1C07FC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BA5D4-6E25-0364-820E-D3F72E828E36}"/>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6" name="Footer Placeholder 5">
            <a:extLst>
              <a:ext uri="{FF2B5EF4-FFF2-40B4-BE49-F238E27FC236}">
                <a16:creationId xmlns:a16="http://schemas.microsoft.com/office/drawing/2014/main" id="{1E67FFA2-7AAB-9E7C-5E57-08E954DDA83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7C3DBD-28E0-6C07-8F8C-84DE593D35F9}"/>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315058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806-B010-CEB8-0B8D-73B1408D4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D3A492-FEFB-D1BC-6BFD-1AE1CCB4F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77CB7D5-1FAE-0DC6-6F35-3D1671A50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3CBD1-08F3-4EAF-3F2B-D39B409885FB}"/>
              </a:ext>
            </a:extLst>
          </p:cNvPr>
          <p:cNvSpPr>
            <a:spLocks noGrp="1"/>
          </p:cNvSpPr>
          <p:nvPr>
            <p:ph type="dt" sz="half" idx="10"/>
          </p:nvPr>
        </p:nvSpPr>
        <p:spPr/>
        <p:txBody>
          <a:bodyPr/>
          <a:lstStyle/>
          <a:p>
            <a:fld id="{98E9F013-D485-47A7-BF3F-AFF802B9CF47}" type="datetimeFigureOut">
              <a:rPr lang="en-AU" smtClean="0"/>
              <a:t>21/08/2025</a:t>
            </a:fld>
            <a:endParaRPr lang="en-AU"/>
          </a:p>
        </p:txBody>
      </p:sp>
      <p:sp>
        <p:nvSpPr>
          <p:cNvPr id="6" name="Footer Placeholder 5">
            <a:extLst>
              <a:ext uri="{FF2B5EF4-FFF2-40B4-BE49-F238E27FC236}">
                <a16:creationId xmlns:a16="http://schemas.microsoft.com/office/drawing/2014/main" id="{485D6AC6-1726-DF27-FF03-52880A8370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083966-8736-B702-CEF9-42ACEF5CF493}"/>
              </a:ext>
            </a:extLst>
          </p:cNvPr>
          <p:cNvSpPr>
            <a:spLocks noGrp="1"/>
          </p:cNvSpPr>
          <p:nvPr>
            <p:ph type="sldNum" sz="quarter" idx="12"/>
          </p:nvPr>
        </p:nvSpPr>
        <p:spPr/>
        <p:txBody>
          <a:bodyPr/>
          <a:lstStyle/>
          <a:p>
            <a:fld id="{00FDCE44-3F1C-40CE-9763-D6EEE6FDC2FD}" type="slidenum">
              <a:rPr lang="en-AU" smtClean="0"/>
              <a:t>‹#›</a:t>
            </a:fld>
            <a:endParaRPr lang="en-AU"/>
          </a:p>
        </p:txBody>
      </p:sp>
    </p:spTree>
    <p:extLst>
      <p:ext uri="{BB962C8B-B14F-4D97-AF65-F5344CB8AC3E}">
        <p14:creationId xmlns:p14="http://schemas.microsoft.com/office/powerpoint/2010/main" val="37902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A8BD3-BC13-0820-F251-6529369EA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6F83364-74F9-95CA-4B0E-DA17F3B5D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FC3535-00C6-CFD5-7425-7C4BBCF21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E9F013-D485-47A7-BF3F-AFF802B9CF47}" type="datetimeFigureOut">
              <a:rPr lang="en-AU" smtClean="0"/>
              <a:t>21/08/2025</a:t>
            </a:fld>
            <a:endParaRPr lang="en-AU"/>
          </a:p>
        </p:txBody>
      </p:sp>
      <p:sp>
        <p:nvSpPr>
          <p:cNvPr id="5" name="Footer Placeholder 4">
            <a:extLst>
              <a:ext uri="{FF2B5EF4-FFF2-40B4-BE49-F238E27FC236}">
                <a16:creationId xmlns:a16="http://schemas.microsoft.com/office/drawing/2014/main" id="{67FBCEC6-4C5B-6095-3E2E-2CB55228A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DAC25E9-D0C2-1AD3-4E6D-E53C0ADBD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FDCE44-3F1C-40CE-9763-D6EEE6FDC2FD}" type="slidenum">
              <a:rPr lang="en-AU" smtClean="0"/>
              <a:t>‹#›</a:t>
            </a:fld>
            <a:endParaRPr lang="en-AU"/>
          </a:p>
        </p:txBody>
      </p:sp>
    </p:spTree>
    <p:extLst>
      <p:ext uri="{BB962C8B-B14F-4D97-AF65-F5344CB8AC3E}">
        <p14:creationId xmlns:p14="http://schemas.microsoft.com/office/powerpoint/2010/main" val="391127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sv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E94D-9DFB-1865-140D-BDDCF96D0528}"/>
            </a:ext>
          </a:extLst>
        </p:cNvPr>
        <p:cNvGrpSpPr/>
        <p:nvPr/>
      </p:nvGrpSpPr>
      <p:grpSpPr>
        <a:xfrm>
          <a:off x="0" y="0"/>
          <a:ext cx="0" cy="0"/>
          <a:chOff x="0" y="0"/>
          <a:chExt cx="0" cy="0"/>
        </a:xfrm>
      </p:grpSpPr>
      <p:pic>
        <p:nvPicPr>
          <p:cNvPr id="4" name="Picture 3" descr="A person in a suit and glasses&#10;&#10;AI-generated content may be incorrect.">
            <a:extLst>
              <a:ext uri="{FF2B5EF4-FFF2-40B4-BE49-F238E27FC236}">
                <a16:creationId xmlns:a16="http://schemas.microsoft.com/office/drawing/2014/main" id="{28B1606A-823F-84A8-1030-C6EE7B18D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24" y="0"/>
            <a:ext cx="10856976" cy="6862124"/>
          </a:xfrm>
          <a:prstGeom prst="rect">
            <a:avLst/>
          </a:prstGeom>
        </p:spPr>
      </p:pic>
    </p:spTree>
    <p:extLst>
      <p:ext uri="{BB962C8B-B14F-4D97-AF65-F5344CB8AC3E}">
        <p14:creationId xmlns:p14="http://schemas.microsoft.com/office/powerpoint/2010/main" val="324497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82E3C8-4D7B-FB9F-F80D-49788EAD73DF}"/>
              </a:ext>
            </a:extLst>
          </p:cNvPr>
          <p:cNvPicPr>
            <a:picLocks noChangeAspect="1"/>
          </p:cNvPicPr>
          <p:nvPr/>
        </p:nvPicPr>
        <p:blipFill>
          <a:blip r:embed="rId3">
            <a:alphaModFix amt="50000"/>
          </a:blip>
          <a:stretch>
            <a:fillRect/>
          </a:stretch>
        </p:blipFill>
        <p:spPr>
          <a:xfrm>
            <a:off x="6699082" y="1099837"/>
            <a:ext cx="5488706" cy="3911511"/>
          </a:xfrm>
          <a:prstGeom prst="rect">
            <a:avLst/>
          </a:prstGeom>
        </p:spPr>
      </p:pic>
      <p:sp>
        <p:nvSpPr>
          <p:cNvPr id="3" name="Rectangle 2">
            <a:extLst>
              <a:ext uri="{FF2B5EF4-FFF2-40B4-BE49-F238E27FC236}">
                <a16:creationId xmlns:a16="http://schemas.microsoft.com/office/drawing/2014/main" id="{4A61EBF0-4172-67D4-C87F-512E93EF104E}"/>
              </a:ext>
            </a:extLst>
          </p:cNvPr>
          <p:cNvSpPr/>
          <p:nvPr/>
        </p:nvSpPr>
        <p:spPr>
          <a:xfrm>
            <a:off x="0" y="-129461"/>
            <a:ext cx="9352722" cy="5580329"/>
          </a:xfrm>
          <a:prstGeom prst="rect">
            <a:avLst/>
          </a:prstGeom>
          <a:gradFill>
            <a:gsLst>
              <a:gs pos="10000">
                <a:schemeClr val="tx2">
                  <a:lumMod val="40000"/>
                  <a:lumOff val="60000"/>
                </a:schemeClr>
              </a:gs>
              <a:gs pos="60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49E8CB18-ACAD-3F75-FE53-69F79F541C68}"/>
              </a:ext>
            </a:extLst>
          </p:cNvPr>
          <p:cNvGrpSpPr/>
          <p:nvPr/>
        </p:nvGrpSpPr>
        <p:grpSpPr>
          <a:xfrm>
            <a:off x="986589" y="1099838"/>
            <a:ext cx="6158467" cy="3911510"/>
            <a:chOff x="986589" y="1099837"/>
            <a:chExt cx="6875108" cy="3975008"/>
          </a:xfrm>
        </p:grpSpPr>
        <p:sp>
          <p:nvSpPr>
            <p:cNvPr id="5" name="KEYNOTE PRESENTATION">
              <a:extLst>
                <a:ext uri="{FF2B5EF4-FFF2-40B4-BE49-F238E27FC236}">
                  <a16:creationId xmlns:a16="http://schemas.microsoft.com/office/drawing/2014/main" id="{7F14A2D0-09B0-47DB-8689-478E6D8A739E}"/>
                </a:ext>
              </a:extLst>
            </p:cNvPr>
            <p:cNvSpPr txBox="1"/>
            <p:nvPr userDrawn="1"/>
          </p:nvSpPr>
          <p:spPr>
            <a:xfrm>
              <a:off x="1554476" y="3429000"/>
              <a:ext cx="4705610" cy="930868"/>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8A96"/>
                  </a:solidFill>
                  <a:effectLst/>
                  <a:uLnTx/>
                  <a:uFillTx/>
                  <a:latin typeface="Arial"/>
                  <a:ea typeface="Helvetica" charset="0"/>
                  <a:cs typeface="Helvetica" charset="0"/>
                  <a:sym typeface="Open Sans"/>
                </a:rPr>
                <a:t>Pull quote</a:t>
              </a:r>
            </a:p>
          </p:txBody>
        </p:sp>
        <p:sp>
          <p:nvSpPr>
            <p:cNvPr id="6" name="Rechteck">
              <a:extLst>
                <a:ext uri="{FF2B5EF4-FFF2-40B4-BE49-F238E27FC236}">
                  <a16:creationId xmlns:a16="http://schemas.microsoft.com/office/drawing/2014/main" id="{4822B3CB-65A6-FBEE-2DFB-D00921525FD5}"/>
                </a:ext>
              </a:extLst>
            </p:cNvPr>
            <p:cNvSpPr/>
            <p:nvPr userDrawn="1"/>
          </p:nvSpPr>
          <p:spPr>
            <a:xfrm>
              <a:off x="986589" y="1099837"/>
              <a:ext cx="6875108" cy="3975008"/>
            </a:xfrm>
            <a:prstGeom prst="rect">
              <a:avLst/>
            </a:prstGeom>
            <a:solidFill>
              <a:schemeClr val="bg1"/>
            </a:solidFill>
            <a:ln w="12700">
              <a:miter lim="400000"/>
            </a:ln>
          </p:spPr>
          <p:txBody>
            <a:bodyPr lIns="25400" tIns="25400" rIns="25400" bIns="25400" anchor="ctr"/>
            <a:lstStyle/>
            <a:p>
              <a:pPr marL="0" marR="0" lvl="0" indent="0" algn="l" defTabSz="914400" rtl="0" eaLnBrk="1" fontAlgn="auto" latinLnBrk="0" hangingPunct="1">
                <a:lnSpc>
                  <a:spcPct val="120000"/>
                </a:lnSpc>
                <a:spcBef>
                  <a:spcPts val="0"/>
                </a:spcBef>
                <a:spcAft>
                  <a:spcPts val="0"/>
                </a:spcAft>
                <a:buClrTx/>
                <a:buSzTx/>
                <a:buFontTx/>
                <a:buNone/>
                <a:tabLst/>
                <a:defRPr sz="2600" i="0" spc="0">
                  <a:solidFill>
                    <a:srgbClr val="6E686F"/>
                  </a:solidFill>
                  <a:latin typeface="Open Sans"/>
                  <a:ea typeface="Open Sans"/>
                  <a:cs typeface="Open Sans"/>
                  <a:sym typeface="Open Sans"/>
                </a:defRPr>
              </a:pPr>
              <a:endParaRPr kumimoji="0" sz="1300" b="0" i="0" u="none" strike="noStrike" kern="1200" cap="none" spc="0" normalizeH="0" baseline="0" noProof="0">
                <a:ln>
                  <a:noFill/>
                </a:ln>
                <a:solidFill>
                  <a:srgbClr val="6E686F"/>
                </a:solidFill>
                <a:effectLst/>
                <a:uLnTx/>
                <a:uFillTx/>
                <a:latin typeface="Helvetica" charset="0"/>
                <a:ea typeface="Helvetica" charset="0"/>
                <a:cs typeface="Helvetica" charset="0"/>
                <a:sym typeface="Open Sans"/>
              </a:endParaRPr>
            </a:p>
          </p:txBody>
        </p:sp>
      </p:grpSp>
      <p:sp>
        <p:nvSpPr>
          <p:cNvPr id="9" name="TextBox 8">
            <a:extLst>
              <a:ext uri="{FF2B5EF4-FFF2-40B4-BE49-F238E27FC236}">
                <a16:creationId xmlns:a16="http://schemas.microsoft.com/office/drawing/2014/main" id="{0A503615-4855-421A-BEBF-5C2D04996405}"/>
              </a:ext>
            </a:extLst>
          </p:cNvPr>
          <p:cNvSpPr txBox="1"/>
          <p:nvPr/>
        </p:nvSpPr>
        <p:spPr>
          <a:xfrm>
            <a:off x="1285564" y="1167328"/>
            <a:ext cx="5560515" cy="2748253"/>
          </a:xfrm>
          <a:prstGeom prst="rect">
            <a:avLst/>
          </a:prstGeom>
          <a:noFill/>
        </p:spPr>
        <p:txBody>
          <a:bodyPr wrap="square" lIns="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Enhancing Community Transport Services</a:t>
            </a:r>
          </a:p>
        </p:txBody>
      </p:sp>
      <p:sp>
        <p:nvSpPr>
          <p:cNvPr id="16" name="TextBox 15">
            <a:extLst>
              <a:ext uri="{FF2B5EF4-FFF2-40B4-BE49-F238E27FC236}">
                <a16:creationId xmlns:a16="http://schemas.microsoft.com/office/drawing/2014/main" id="{E35F23BC-3FE3-2F87-ED29-5B27DCFCDA61}"/>
              </a:ext>
            </a:extLst>
          </p:cNvPr>
          <p:cNvSpPr txBox="1"/>
          <p:nvPr/>
        </p:nvSpPr>
        <p:spPr>
          <a:xfrm>
            <a:off x="3183052" y="5594315"/>
            <a:ext cx="1092205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ptos" panose="02110004020202020204"/>
                <a:ea typeface="+mn-ea"/>
                <a:cs typeface="+mn-cs"/>
              </a:rPr>
              <a:t>Victorian Mapping Project Report </a:t>
            </a:r>
          </a:p>
        </p:txBody>
      </p:sp>
      <p:sp>
        <p:nvSpPr>
          <p:cNvPr id="7" name="TextBox 6">
            <a:extLst>
              <a:ext uri="{FF2B5EF4-FFF2-40B4-BE49-F238E27FC236}">
                <a16:creationId xmlns:a16="http://schemas.microsoft.com/office/drawing/2014/main" id="{3E988E78-16DC-E902-5AF8-03ED54D65260}"/>
              </a:ext>
            </a:extLst>
          </p:cNvPr>
          <p:cNvSpPr txBox="1"/>
          <p:nvPr/>
        </p:nvSpPr>
        <p:spPr>
          <a:xfrm>
            <a:off x="885217" y="6089515"/>
            <a:ext cx="2237362" cy="59065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498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296D7-5EF6-B768-6E9B-E5906DBE02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27D4DA8-494B-C412-7654-FF4C67920322}"/>
              </a:ext>
            </a:extLst>
          </p:cNvPr>
          <p:cNvSpPr/>
          <p:nvPr/>
        </p:nvSpPr>
        <p:spPr>
          <a:xfrm>
            <a:off x="0" y="0"/>
            <a:ext cx="12192001" cy="265814"/>
          </a:xfrm>
          <a:prstGeom prst="rect">
            <a:avLst/>
          </a:prstGeom>
          <a:solidFill>
            <a:srgbClr val="9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FD870E7-D40A-5828-B4B5-89A34CBB79E0}"/>
              </a:ext>
            </a:extLst>
          </p:cNvPr>
          <p:cNvPicPr>
            <a:picLocks noChangeAspect="1"/>
          </p:cNvPicPr>
          <p:nvPr/>
        </p:nvPicPr>
        <p:blipFill>
          <a:blip r:embed="rId3">
            <a:alphaModFix amt="70000"/>
          </a:blip>
          <a:stretch>
            <a:fillRect/>
          </a:stretch>
        </p:blipFill>
        <p:spPr>
          <a:xfrm>
            <a:off x="0" y="823619"/>
            <a:ext cx="5156462" cy="3750154"/>
          </a:xfrm>
          <a:prstGeom prst="rect">
            <a:avLst/>
          </a:prstGeom>
        </p:spPr>
      </p:pic>
      <p:pic>
        <p:nvPicPr>
          <p:cNvPr id="21" name="Picture 20">
            <a:extLst>
              <a:ext uri="{FF2B5EF4-FFF2-40B4-BE49-F238E27FC236}">
                <a16:creationId xmlns:a16="http://schemas.microsoft.com/office/drawing/2014/main" id="{0EDF0B49-C5D2-1412-ED92-824567707025}"/>
              </a:ext>
            </a:extLst>
          </p:cNvPr>
          <p:cNvPicPr>
            <a:picLocks noChangeAspect="1"/>
          </p:cNvPicPr>
          <p:nvPr/>
        </p:nvPicPr>
        <p:blipFill>
          <a:blip r:embed="rId4">
            <a:alphaModFix amt="70000"/>
          </a:blip>
          <a:stretch>
            <a:fillRect/>
          </a:stretch>
        </p:blipFill>
        <p:spPr>
          <a:xfrm>
            <a:off x="5478119" y="627220"/>
            <a:ext cx="6392224" cy="3946554"/>
          </a:xfrm>
          <a:prstGeom prst="rect">
            <a:avLst/>
          </a:prstGeom>
        </p:spPr>
      </p:pic>
      <p:sp>
        <p:nvSpPr>
          <p:cNvPr id="24" name="Rectangle 23">
            <a:extLst>
              <a:ext uri="{FF2B5EF4-FFF2-40B4-BE49-F238E27FC236}">
                <a16:creationId xmlns:a16="http://schemas.microsoft.com/office/drawing/2014/main" id="{FDEA5ABE-5111-C174-F5B7-7CC2FD38248F}"/>
              </a:ext>
            </a:extLst>
          </p:cNvPr>
          <p:cNvSpPr/>
          <p:nvPr/>
        </p:nvSpPr>
        <p:spPr>
          <a:xfrm>
            <a:off x="694944" y="4681609"/>
            <a:ext cx="5870449" cy="137326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F9ED5"/>
                </a:solidFill>
                <a:effectLst/>
                <a:uLnTx/>
                <a:uFillTx/>
                <a:latin typeface="Arial" panose="020B0604020202020204" pitchFamily="34" charset="0"/>
                <a:ea typeface="+mn-ea"/>
                <a:cs typeface="Arial" panose="020B0604020202020204" pitchFamily="34" charset="0"/>
              </a:rPr>
              <a:t>Without community transport many Victorians would not be able to access health services, get food and stay connected.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srgbClr val="0F9ED5"/>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0457AF06-C9B1-9F1D-7026-8089B44C00B6}"/>
              </a:ext>
            </a:extLst>
          </p:cNvPr>
          <p:cNvSpPr/>
          <p:nvPr/>
        </p:nvSpPr>
        <p:spPr>
          <a:xfrm>
            <a:off x="7492380" y="4673734"/>
            <a:ext cx="4286250" cy="137326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F9ED5"/>
                </a:solidFill>
                <a:effectLst/>
                <a:uLnTx/>
                <a:uFillTx/>
                <a:latin typeface="Arial" panose="020B0604020202020204" pitchFamily="34" charset="0"/>
                <a:ea typeface="+mn-ea"/>
                <a:cs typeface="Arial" panose="020B0604020202020204" pitchFamily="34" charset="0"/>
              </a:rPr>
              <a:t>People told us that they require the additional benefits of community transport for quality of life.</a:t>
            </a:r>
          </a:p>
        </p:txBody>
      </p:sp>
      <p:sp>
        <p:nvSpPr>
          <p:cNvPr id="2" name="TextBox 1">
            <a:extLst>
              <a:ext uri="{FF2B5EF4-FFF2-40B4-BE49-F238E27FC236}">
                <a16:creationId xmlns:a16="http://schemas.microsoft.com/office/drawing/2014/main" id="{3BDC442E-A1C0-7BAB-1A92-776452BC898F}"/>
              </a:ext>
            </a:extLst>
          </p:cNvPr>
          <p:cNvSpPr txBox="1"/>
          <p:nvPr/>
        </p:nvSpPr>
        <p:spPr>
          <a:xfrm>
            <a:off x="-51291" y="288666"/>
            <a:ext cx="5259043" cy="338554"/>
          </a:xfrm>
          <a:prstGeom prst="rect">
            <a:avLst/>
          </a:prstGeom>
          <a:noFill/>
        </p:spPr>
        <p:txBody>
          <a:bodyPr wrap="square" rtlCol="0">
            <a:spAutoFit/>
          </a:bodyPr>
          <a:lstStyle>
            <a:defPPr>
              <a:defRPr lang="en-US"/>
            </a:defPPr>
            <a:lvl1pPr algn="ctr" defTabSz="914217">
              <a:lnSpc>
                <a:spcPts val="5000"/>
              </a:lnSpc>
              <a:defRPr sz="3300" b="1">
                <a:solidFill>
                  <a:srgbClr val="08204C"/>
                </a:solidFill>
                <a:latin typeface="Poppins SemiBold" pitchFamily="2" charset="77"/>
                <a:ea typeface="League Spartan" charset="0"/>
                <a:cs typeface="Poppins SemiBold"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rPr>
              <a:t>What is the purpose of community transport?</a:t>
            </a:r>
            <a:endParaRPr kumimoji="0" lang="en-AU" sz="16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endParaRPr>
          </a:p>
        </p:txBody>
      </p:sp>
      <p:sp>
        <p:nvSpPr>
          <p:cNvPr id="5" name="TextBox 4">
            <a:extLst>
              <a:ext uri="{FF2B5EF4-FFF2-40B4-BE49-F238E27FC236}">
                <a16:creationId xmlns:a16="http://schemas.microsoft.com/office/drawing/2014/main" id="{A2593598-3168-E2E7-3891-02621D8C49C8}"/>
              </a:ext>
            </a:extLst>
          </p:cNvPr>
          <p:cNvSpPr txBox="1"/>
          <p:nvPr/>
        </p:nvSpPr>
        <p:spPr>
          <a:xfrm>
            <a:off x="6812805" y="296271"/>
            <a:ext cx="5259043" cy="338554"/>
          </a:xfrm>
          <a:prstGeom prst="rect">
            <a:avLst/>
          </a:prstGeom>
          <a:noFill/>
        </p:spPr>
        <p:txBody>
          <a:bodyPr wrap="square" rtlCol="0">
            <a:spAutoFit/>
          </a:bodyPr>
          <a:lstStyle>
            <a:defPPr>
              <a:defRPr lang="en-US"/>
            </a:defPPr>
            <a:lvl1pPr algn="ctr" defTabSz="914217">
              <a:lnSpc>
                <a:spcPts val="5000"/>
              </a:lnSpc>
              <a:defRPr sz="3300" b="1">
                <a:solidFill>
                  <a:srgbClr val="08204C"/>
                </a:solidFill>
                <a:latin typeface="Poppins SemiBold" pitchFamily="2" charset="77"/>
                <a:ea typeface="League Spartan" charset="0"/>
                <a:cs typeface="Poppins SemiBold"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rPr>
              <a:t>What types of services are people using?</a:t>
            </a:r>
            <a:endParaRPr kumimoji="0" lang="en-AU" sz="16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endParaRPr>
          </a:p>
        </p:txBody>
      </p:sp>
    </p:spTree>
    <p:extLst>
      <p:ext uri="{BB962C8B-B14F-4D97-AF65-F5344CB8AC3E}">
        <p14:creationId xmlns:p14="http://schemas.microsoft.com/office/powerpoint/2010/main" val="142288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4E7476-273C-EC3B-D6E4-602E3FBCF663}"/>
              </a:ext>
            </a:extLst>
          </p:cNvPr>
          <p:cNvPicPr>
            <a:picLocks noChangeAspect="1"/>
          </p:cNvPicPr>
          <p:nvPr/>
        </p:nvPicPr>
        <p:blipFill>
          <a:blip r:embed="rId2"/>
          <a:stretch>
            <a:fillRect/>
          </a:stretch>
        </p:blipFill>
        <p:spPr>
          <a:xfrm>
            <a:off x="5428306" y="502920"/>
            <a:ext cx="6763694" cy="5668166"/>
          </a:xfrm>
          <a:prstGeom prst="rect">
            <a:avLst/>
          </a:prstGeom>
        </p:spPr>
      </p:pic>
      <p:sp>
        <p:nvSpPr>
          <p:cNvPr id="5" name="Rectangle 4">
            <a:extLst>
              <a:ext uri="{FF2B5EF4-FFF2-40B4-BE49-F238E27FC236}">
                <a16:creationId xmlns:a16="http://schemas.microsoft.com/office/drawing/2014/main" id="{B69D37B8-F89E-FBD7-2E22-0B76B86AEAE3}"/>
              </a:ext>
            </a:extLst>
          </p:cNvPr>
          <p:cNvSpPr/>
          <p:nvPr/>
        </p:nvSpPr>
        <p:spPr>
          <a:xfrm>
            <a:off x="5428306" y="-3712"/>
            <a:ext cx="6763694" cy="6858000"/>
          </a:xfrm>
          <a:prstGeom prst="rect">
            <a:avLst/>
          </a:prstGeom>
          <a:gradFill>
            <a:gsLst>
              <a:gs pos="92514">
                <a:schemeClr val="accent2">
                  <a:lumMod val="40000"/>
                  <a:lumOff val="60000"/>
                  <a:alpha val="41000"/>
                </a:schemeClr>
              </a:gs>
              <a:gs pos="0">
                <a:schemeClr val="accent2">
                  <a:lumMod val="60000"/>
                  <a:lumOff val="40000"/>
                </a:schemeClr>
              </a:gs>
              <a:gs pos="100000">
                <a:srgbClr val="B0E49D">
                  <a:alpha val="48000"/>
                </a:srgbClr>
              </a:gs>
              <a:gs pos="55000">
                <a:srgbClr val="AAE296">
                  <a:alpha val="0"/>
                </a:srgbClr>
              </a:gs>
              <a:gs pos="0">
                <a:schemeClr val="accent4">
                  <a:lumMod val="105000"/>
                  <a:satMod val="103000"/>
                  <a:tint val="73000"/>
                  <a:alpha val="38000"/>
                </a:schemeClr>
              </a:gs>
              <a:gs pos="100000">
                <a:schemeClr val="accent2">
                  <a:lumMod val="40000"/>
                  <a:lumOff val="60000"/>
                </a:schemeClr>
              </a:gs>
            </a:gsLst>
            <a:lin ang="540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3272F37A-AC99-9241-A4DB-FDDF46C16105}"/>
              </a:ext>
            </a:extLst>
          </p:cNvPr>
          <p:cNvSpPr/>
          <p:nvPr/>
        </p:nvSpPr>
        <p:spPr>
          <a:xfrm>
            <a:off x="0" y="0"/>
            <a:ext cx="12192001" cy="265814"/>
          </a:xfrm>
          <a:prstGeom prst="rect">
            <a:avLst/>
          </a:prstGeom>
          <a:solidFill>
            <a:srgbClr val="9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EB524EF-2089-2D54-16F0-98FFC94237D4}"/>
              </a:ext>
            </a:extLst>
          </p:cNvPr>
          <p:cNvSpPr txBox="1"/>
          <p:nvPr/>
        </p:nvSpPr>
        <p:spPr>
          <a:xfrm>
            <a:off x="0" y="132907"/>
            <a:ext cx="5428305" cy="2615331"/>
          </a:xfrm>
          <a:prstGeom prst="rect">
            <a:avLst/>
          </a:prstGeom>
          <a:noFill/>
        </p:spPr>
        <p:txBody>
          <a:bodyPr wrap="square" rtlCol="0">
            <a:spAutoFit/>
          </a:bodyPr>
          <a:lstStyle>
            <a:defPPr>
              <a:defRPr lang="en-US"/>
            </a:defPPr>
            <a:lvl1pPr defTabSz="914217">
              <a:lnSpc>
                <a:spcPts val="5000"/>
              </a:lnSpc>
              <a:defRPr sz="3300" b="1">
                <a:solidFill>
                  <a:srgbClr val="08204C"/>
                </a:solidFill>
                <a:latin typeface="Poppins SemiBold" pitchFamily="2" charset="77"/>
                <a:ea typeface="League Spartan" charset="0"/>
                <a:cs typeface="Poppins SemiBold" pitchFamily="2" charset="77"/>
              </a:defRPr>
            </a:lvl1pPr>
          </a:lstStyle>
          <a:p>
            <a:pPr marL="0" marR="0" lvl="0" indent="0" algn="l" defTabSz="914217" rtl="0" eaLnBrk="1" fontAlgn="auto" latinLnBrk="0" hangingPunct="1">
              <a:lnSpc>
                <a:spcPts val="5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rPr>
              <a:t>Community transport is funded through a variety of sources to address diverse needs</a:t>
            </a:r>
          </a:p>
        </p:txBody>
      </p:sp>
      <p:pic>
        <p:nvPicPr>
          <p:cNvPr id="9" name="Picture 8" descr="A logo for a company&#10;&#10;Description automatically generated">
            <a:extLst>
              <a:ext uri="{FF2B5EF4-FFF2-40B4-BE49-F238E27FC236}">
                <a16:creationId xmlns:a16="http://schemas.microsoft.com/office/drawing/2014/main" id="{55C60F61-313D-B0E0-2317-2E7584D34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598"/>
            <a:ext cx="1618488" cy="910401"/>
          </a:xfrm>
          <a:prstGeom prst="rect">
            <a:avLst/>
          </a:prstGeom>
        </p:spPr>
      </p:pic>
      <p:sp>
        <p:nvSpPr>
          <p:cNvPr id="10" name="TextBox 9">
            <a:extLst>
              <a:ext uri="{FF2B5EF4-FFF2-40B4-BE49-F238E27FC236}">
                <a16:creationId xmlns:a16="http://schemas.microsoft.com/office/drawing/2014/main" id="{D9BF783E-3B5E-B00A-87F7-68F9DB368939}"/>
              </a:ext>
            </a:extLst>
          </p:cNvPr>
          <p:cNvSpPr txBox="1"/>
          <p:nvPr/>
        </p:nvSpPr>
        <p:spPr>
          <a:xfrm>
            <a:off x="242540" y="2664731"/>
            <a:ext cx="4654296" cy="38164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Victoria’s public transport network services (PTV)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Rideshare (commercial passenger vehicle)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Multi-purpose Taxi Program (MPTP)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Department of Education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Department of Veteran Affairs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Flexible Local Transport Solution (FLTSP)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Commonwealth Home Support Programme (CHSP)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My Aged Care (HCP)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Volunteer Coordinator HACC-PYP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NDIS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Non-Emergency Patient Transport (NEPT)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196B24"/>
                </a:solidFill>
                <a:effectLst/>
                <a:uLnTx/>
                <a:uFillTx/>
                <a:latin typeface="Arial" panose="020B0604020202020204" pitchFamily="34" charset="0"/>
                <a:ea typeface="+mn-ea"/>
                <a:cs typeface="Arial" panose="020B0604020202020204" pitchFamily="34" charset="0"/>
              </a:rPr>
              <a:t>Ambulance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294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6E3FD-A405-190C-BBF6-56917C2011D1}"/>
              </a:ext>
            </a:extLst>
          </p:cNvPr>
          <p:cNvSpPr>
            <a:spLocks noGrp="1"/>
          </p:cNvSpPr>
          <p:nvPr>
            <p:ph idx="1"/>
          </p:nvPr>
        </p:nvSpPr>
        <p:spPr>
          <a:xfrm>
            <a:off x="2245442" y="1601429"/>
            <a:ext cx="10515600" cy="4351338"/>
          </a:xfrm>
        </p:spPr>
        <p:txBody>
          <a:bodyPr/>
          <a:lstStyle/>
          <a:p>
            <a:endParaRPr lang="en-GB" dirty="0"/>
          </a:p>
          <a:p>
            <a:endParaRPr lang="en-GB" dirty="0"/>
          </a:p>
          <a:p>
            <a:endParaRPr lang="en-AU" dirty="0"/>
          </a:p>
        </p:txBody>
      </p:sp>
      <p:pic>
        <p:nvPicPr>
          <p:cNvPr id="1026" name="Picture 2" descr="Aged Care Pricing Authority ...">
            <a:extLst>
              <a:ext uri="{FF2B5EF4-FFF2-40B4-BE49-F238E27FC236}">
                <a16:creationId xmlns:a16="http://schemas.microsoft.com/office/drawing/2014/main" id="{CB3C0539-3DBC-8931-A10E-6A7506460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11" y="1303901"/>
            <a:ext cx="2186164" cy="2186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ged care peak completes rebrand ...">
            <a:extLst>
              <a:ext uri="{FF2B5EF4-FFF2-40B4-BE49-F238E27FC236}">
                <a16:creationId xmlns:a16="http://schemas.microsoft.com/office/drawing/2014/main" id="{0708A068-A2D7-E904-C047-D7B237BDD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166" y="4923184"/>
            <a:ext cx="3616112" cy="13743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 OPAN">
            <a:extLst>
              <a:ext uri="{FF2B5EF4-FFF2-40B4-BE49-F238E27FC236}">
                <a16:creationId xmlns:a16="http://schemas.microsoft.com/office/drawing/2014/main" id="{4D4D7DE0-30DD-2F48-ACCF-6D35B6DDC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11" y="3599129"/>
            <a:ext cx="2186165" cy="7249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ational Aged Care Alliance - Compass">
            <a:extLst>
              <a:ext uri="{FF2B5EF4-FFF2-40B4-BE49-F238E27FC236}">
                <a16:creationId xmlns:a16="http://schemas.microsoft.com/office/drawing/2014/main" id="{E118A4DE-D6DD-BA44-84E8-C933C939E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1690688"/>
            <a:ext cx="27622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mmunity Transport Association ...">
            <a:extLst>
              <a:ext uri="{FF2B5EF4-FFF2-40B4-BE49-F238E27FC236}">
                <a16:creationId xmlns:a16="http://schemas.microsoft.com/office/drawing/2014/main" id="{71B8C1A0-7BF4-3D80-31E4-BE39265D3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556" y="3695569"/>
            <a:ext cx="1386278" cy="13862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ustralian Government">
            <a:extLst>
              <a:ext uri="{FF2B5EF4-FFF2-40B4-BE49-F238E27FC236}">
                <a16:creationId xmlns:a16="http://schemas.microsoft.com/office/drawing/2014/main" id="{1703540E-831B-A5DE-9FDF-613449018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018" y="2944206"/>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B2A2D6-4243-3AA5-661C-29E91985BCAD}"/>
              </a:ext>
            </a:extLst>
          </p:cNvPr>
          <p:cNvSpPr txBox="1"/>
          <p:nvPr/>
        </p:nvSpPr>
        <p:spPr>
          <a:xfrm>
            <a:off x="4839728" y="3742084"/>
            <a:ext cx="1181100" cy="92333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States and </a:t>
            </a:r>
            <a:r>
              <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rPr>
              <a:t> Territories</a:t>
            </a:r>
            <a:endPar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Graphic 6">
            <a:extLst>
              <a:ext uri="{FF2B5EF4-FFF2-40B4-BE49-F238E27FC236}">
                <a16:creationId xmlns:a16="http://schemas.microsoft.com/office/drawing/2014/main" id="{EC5B71AD-A98F-3F70-59C7-CA75668E85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72325" y="5148708"/>
            <a:ext cx="4774864" cy="825285"/>
          </a:xfrm>
          <a:prstGeom prst="rect">
            <a:avLst/>
          </a:prstGeom>
        </p:spPr>
      </p:pic>
      <p:pic>
        <p:nvPicPr>
          <p:cNvPr id="9" name="Graphic 8">
            <a:extLst>
              <a:ext uri="{FF2B5EF4-FFF2-40B4-BE49-F238E27FC236}">
                <a16:creationId xmlns:a16="http://schemas.microsoft.com/office/drawing/2014/main" id="{EA22FC2E-4F63-EA2C-F2C2-5DEF675885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21588" y="1164743"/>
            <a:ext cx="1965960" cy="1560853"/>
          </a:xfrm>
          <a:prstGeom prst="rect">
            <a:avLst/>
          </a:prstGeom>
        </p:spPr>
      </p:pic>
      <p:sp>
        <p:nvSpPr>
          <p:cNvPr id="12" name="TextBox 11">
            <a:extLst>
              <a:ext uri="{FF2B5EF4-FFF2-40B4-BE49-F238E27FC236}">
                <a16:creationId xmlns:a16="http://schemas.microsoft.com/office/drawing/2014/main" id="{E08D87F0-72F1-98A0-E42B-88938EEAD0AC}"/>
              </a:ext>
            </a:extLst>
          </p:cNvPr>
          <p:cNvSpPr txBox="1"/>
          <p:nvPr/>
        </p:nvSpPr>
        <p:spPr>
          <a:xfrm>
            <a:off x="0" y="47472"/>
            <a:ext cx="5259043" cy="646331"/>
          </a:xfrm>
          <a:prstGeom prst="rect">
            <a:avLst/>
          </a:prstGeom>
          <a:noFill/>
        </p:spPr>
        <p:txBody>
          <a:bodyPr wrap="square" rtlCol="0">
            <a:spAutoFit/>
          </a:bodyPr>
          <a:lstStyle>
            <a:defPPr>
              <a:defRPr lang="en-US"/>
            </a:defPPr>
            <a:lvl1pPr algn="ctr" defTabSz="914217">
              <a:lnSpc>
                <a:spcPts val="5000"/>
              </a:lnSpc>
              <a:defRPr sz="3300" b="1">
                <a:solidFill>
                  <a:srgbClr val="08204C"/>
                </a:solidFill>
                <a:latin typeface="Poppins SemiBold" pitchFamily="2" charset="77"/>
                <a:ea typeface="League Spartan" charset="0"/>
                <a:cs typeface="Poppins SemiBold"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08204C"/>
                </a:solidFill>
                <a:effectLst/>
                <a:uLnTx/>
                <a:uFillTx/>
                <a:latin typeface="Poppins SemiBold" pitchFamily="2" charset="77"/>
                <a:cs typeface="Poppins SemiBold" pitchFamily="2" charset="77"/>
              </a:rPr>
              <a:t>Working with others…</a:t>
            </a:r>
          </a:p>
        </p:txBody>
      </p:sp>
    </p:spTree>
    <p:extLst>
      <p:ext uri="{BB962C8B-B14F-4D97-AF65-F5344CB8AC3E}">
        <p14:creationId xmlns:p14="http://schemas.microsoft.com/office/powerpoint/2010/main" val="55328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C466420C-3C40-AA70-2EA3-445211CB2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57" y="583995"/>
            <a:ext cx="8773885" cy="58492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CBC754-955D-6C1F-410E-13EA8D982170}"/>
              </a:ext>
            </a:extLst>
          </p:cNvPr>
          <p:cNvSpPr/>
          <p:nvPr/>
        </p:nvSpPr>
        <p:spPr>
          <a:xfrm>
            <a:off x="0" y="0"/>
            <a:ext cx="12192001" cy="265814"/>
          </a:xfrm>
          <a:prstGeom prst="rect">
            <a:avLst/>
          </a:prstGeom>
          <a:solidFill>
            <a:srgbClr val="9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86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A1FB-F030-4D41-4E37-CE158D993017}"/>
              </a:ext>
            </a:extLst>
          </p:cNvPr>
          <p:cNvSpPr>
            <a:spLocks noGrp="1"/>
          </p:cNvSpPr>
          <p:nvPr>
            <p:ph type="title"/>
          </p:nvPr>
        </p:nvSpPr>
        <p:spPr>
          <a:xfrm>
            <a:off x="140720" y="111629"/>
            <a:ext cx="10515600" cy="954107"/>
          </a:xfrm>
          <a:noFill/>
        </p:spPr>
        <p:txBody>
          <a:bodyPr wrap="square" rtlCol="0">
            <a:spAutoFit/>
          </a:bodyPr>
          <a:lstStyle/>
          <a:p>
            <a:pPr defTabSz="914217">
              <a:lnSpc>
                <a:spcPct val="100000"/>
              </a:lnSpc>
            </a:pPr>
            <a:r>
              <a:rPr lang="en-US" sz="2800" b="1" dirty="0">
                <a:solidFill>
                  <a:srgbClr val="08204C"/>
                </a:solidFill>
                <a:latin typeface="Poppins SemiBold" pitchFamily="2" charset="77"/>
                <a:cs typeface="Poppins SemiBold" pitchFamily="2" charset="77"/>
              </a:rPr>
              <a:t>Informing the wider community and decision-makers about community transport</a:t>
            </a:r>
            <a:endParaRPr lang="en-AU" sz="2800" b="1" dirty="0">
              <a:solidFill>
                <a:srgbClr val="08204C"/>
              </a:solidFill>
              <a:latin typeface="Poppins SemiBold" pitchFamily="2" charset="77"/>
              <a:cs typeface="Poppins SemiBold" pitchFamily="2" charset="77"/>
            </a:endParaRPr>
          </a:p>
        </p:txBody>
      </p:sp>
      <p:pic>
        <p:nvPicPr>
          <p:cNvPr id="6" name="Picture 5">
            <a:extLst>
              <a:ext uri="{FF2B5EF4-FFF2-40B4-BE49-F238E27FC236}">
                <a16:creationId xmlns:a16="http://schemas.microsoft.com/office/drawing/2014/main" id="{0CF52A3A-2459-1497-5A70-AC8255CAD2A1}"/>
              </a:ext>
            </a:extLst>
          </p:cNvPr>
          <p:cNvPicPr>
            <a:picLocks noChangeAspect="1"/>
          </p:cNvPicPr>
          <p:nvPr/>
        </p:nvPicPr>
        <p:blipFill>
          <a:blip r:embed="rId3"/>
          <a:stretch>
            <a:fillRect/>
          </a:stretch>
        </p:blipFill>
        <p:spPr>
          <a:xfrm>
            <a:off x="2244797" y="1298448"/>
            <a:ext cx="3954844" cy="2789443"/>
          </a:xfrm>
          <a:prstGeom prst="rect">
            <a:avLst/>
          </a:prstGeom>
        </p:spPr>
      </p:pic>
      <p:pic>
        <p:nvPicPr>
          <p:cNvPr id="4" name="Picture 3">
            <a:extLst>
              <a:ext uri="{FF2B5EF4-FFF2-40B4-BE49-F238E27FC236}">
                <a16:creationId xmlns:a16="http://schemas.microsoft.com/office/drawing/2014/main" id="{D6E23C2B-BCE8-D86B-AC79-E796EAFB5A5A}"/>
              </a:ext>
            </a:extLst>
          </p:cNvPr>
          <p:cNvPicPr>
            <a:picLocks noChangeAspect="1"/>
          </p:cNvPicPr>
          <p:nvPr/>
        </p:nvPicPr>
        <p:blipFill>
          <a:blip r:embed="rId4"/>
          <a:stretch>
            <a:fillRect/>
          </a:stretch>
        </p:blipFill>
        <p:spPr>
          <a:xfrm>
            <a:off x="6562779" y="864557"/>
            <a:ext cx="4610046" cy="3960173"/>
          </a:xfrm>
          <a:prstGeom prst="rect">
            <a:avLst/>
          </a:prstGeom>
        </p:spPr>
      </p:pic>
      <p:pic>
        <p:nvPicPr>
          <p:cNvPr id="10" name="Picture 9" descr="A person sitting at a desk with a computer and a person in the background&#10;&#10;AI-generated content may be incorrect.">
            <a:extLst>
              <a:ext uri="{FF2B5EF4-FFF2-40B4-BE49-F238E27FC236}">
                <a16:creationId xmlns:a16="http://schemas.microsoft.com/office/drawing/2014/main" id="{F0DA993F-73A8-7D43-9454-45D7E1D32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368" y="3698450"/>
            <a:ext cx="3780933" cy="2835700"/>
          </a:xfrm>
          <a:prstGeom prst="rect">
            <a:avLst/>
          </a:prstGeom>
        </p:spPr>
      </p:pic>
      <p:pic>
        <p:nvPicPr>
          <p:cNvPr id="8" name="Picture 7">
            <a:extLst>
              <a:ext uri="{FF2B5EF4-FFF2-40B4-BE49-F238E27FC236}">
                <a16:creationId xmlns:a16="http://schemas.microsoft.com/office/drawing/2014/main" id="{9B1B4548-3CC6-964F-1F5A-C14E3EDB22C9}"/>
              </a:ext>
            </a:extLst>
          </p:cNvPr>
          <p:cNvPicPr>
            <a:picLocks noChangeAspect="1"/>
          </p:cNvPicPr>
          <p:nvPr/>
        </p:nvPicPr>
        <p:blipFill>
          <a:blip r:embed="rId6"/>
          <a:stretch>
            <a:fillRect/>
          </a:stretch>
        </p:blipFill>
        <p:spPr>
          <a:xfrm>
            <a:off x="3732569" y="3930320"/>
            <a:ext cx="5660419" cy="3258464"/>
          </a:xfrm>
          <a:prstGeom prst="rect">
            <a:avLst/>
          </a:prstGeom>
          <a:ln>
            <a:solidFill>
              <a:schemeClr val="tx1"/>
            </a:solidFill>
          </a:ln>
        </p:spPr>
      </p:pic>
    </p:spTree>
    <p:extLst>
      <p:ext uri="{BB962C8B-B14F-4D97-AF65-F5344CB8AC3E}">
        <p14:creationId xmlns:p14="http://schemas.microsoft.com/office/powerpoint/2010/main" val="289448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AE22-38E0-8224-E3B3-D66064E58B0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with a blue and green hexagon&#10;&#10;Description automatically generated">
            <a:extLst>
              <a:ext uri="{FF2B5EF4-FFF2-40B4-BE49-F238E27FC236}">
                <a16:creationId xmlns:a16="http://schemas.microsoft.com/office/drawing/2014/main" id="{FE0059D7-7F4E-B7E8-EB72-DCDE8C59A80E}"/>
              </a:ext>
            </a:extLst>
          </p:cNvPr>
          <p:cNvPicPr>
            <a:picLocks noChangeAspect="1"/>
          </p:cNvPicPr>
          <p:nvPr/>
        </p:nvPicPr>
        <p:blipFill>
          <a:blip r:embed="rId2">
            <a:alphaModFix/>
            <a:extLst>
              <a:ext uri="{28A0092B-C50C-407E-A947-70E740481C1C}">
                <a14:useLocalDpi xmlns:a14="http://schemas.microsoft.com/office/drawing/2010/main" val="0"/>
              </a:ext>
            </a:extLst>
          </a:blip>
          <a:srcRect l="28857" r="16637"/>
          <a:stretch>
            <a:fillRect/>
          </a:stretch>
        </p:blipFill>
        <p:spPr>
          <a:xfrm>
            <a:off x="4547937" y="-5"/>
            <a:ext cx="7644062" cy="3681406"/>
          </a:xfrm>
          <a:prstGeom prst="rect">
            <a:avLst/>
          </a:prstGeom>
        </p:spPr>
      </p:pic>
      <p:pic>
        <p:nvPicPr>
          <p:cNvPr id="3" name="Picture 2" descr="A group of people sitting at tables in a room&#10;&#10;AI-generated content may be incorrect.">
            <a:extLst>
              <a:ext uri="{FF2B5EF4-FFF2-40B4-BE49-F238E27FC236}">
                <a16:creationId xmlns:a16="http://schemas.microsoft.com/office/drawing/2014/main" id="{744C0DD7-C6AC-C95A-EEF5-40871936C1BE}"/>
              </a:ext>
            </a:extLst>
          </p:cNvPr>
          <p:cNvPicPr>
            <a:picLocks noChangeAspect="1"/>
          </p:cNvPicPr>
          <p:nvPr/>
        </p:nvPicPr>
        <p:blipFill>
          <a:blip r:embed="rId3">
            <a:extLst>
              <a:ext uri="{28A0092B-C50C-407E-A947-70E740481C1C}">
                <a14:useLocalDpi xmlns:a14="http://schemas.microsoft.com/office/drawing/2010/main" val="0"/>
              </a:ext>
            </a:extLst>
          </a:blip>
          <a:srcRect t="44592" r="-1" b="-1"/>
          <a:stretch>
            <a:fillRect/>
          </a:stretch>
        </p:blipFill>
        <p:spPr>
          <a:xfrm>
            <a:off x="4547938" y="3681409"/>
            <a:ext cx="7644062" cy="3176595"/>
          </a:xfrm>
          <a:prstGeom prst="rect">
            <a:avLst/>
          </a:prstGeom>
        </p:spPr>
      </p:pic>
      <p:sp>
        <p:nvSpPr>
          <p:cNvPr id="17" name="Rectangle 1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BAB575-70B0-5137-6CE1-A17CBB44BBF2}"/>
              </a:ext>
            </a:extLst>
          </p:cNvPr>
          <p:cNvSpPr txBox="1"/>
          <p:nvPr/>
        </p:nvSpPr>
        <p:spPr>
          <a:xfrm>
            <a:off x="838200" y="1115219"/>
            <a:ext cx="5395912" cy="2387600"/>
          </a:xfrm>
          <a:prstGeom prst="rect">
            <a:avLst/>
          </a:prstGeom>
        </p:spPr>
        <p:txBody>
          <a:bodyPr vert="horz" lIns="91440" tIns="45720" rIns="91440" bIns="45720" rtlCol="0" anchor="b">
            <a:normAutofit/>
          </a:bodyPr>
          <a:lstStyle>
            <a:defPPr>
              <a:defRPr lang="en-US"/>
            </a:defPPr>
            <a:lvl1pPr>
              <a:defRPr sz="3000" b="1">
                <a:solidFill>
                  <a:schemeClr val="tx2"/>
                </a:solidFill>
                <a:latin typeface="Heebo" pitchFamily="2" charset="-79"/>
              </a:defRPr>
            </a:lvl1pPr>
          </a:lstStyle>
          <a:p>
            <a:pPr marL="0" marR="0" lvl="0" indent="0" fontAlgn="auto">
              <a:lnSpc>
                <a:spcPct val="90000"/>
              </a:lnSpc>
              <a:spcBef>
                <a:spcPct val="0"/>
              </a:spcBef>
              <a:spcAft>
                <a:spcPts val="600"/>
              </a:spcAft>
              <a:buClrTx/>
              <a:buSzTx/>
              <a:tabLst/>
              <a:defRPr/>
            </a:pPr>
            <a:r>
              <a:rPr kumimoji="0" lang="en-US" sz="5000" b="1" i="0" u="none" strike="noStrike" kern="1200" cap="none" spc="0" normalizeH="0" baseline="0" noProof="0">
                <a:ln>
                  <a:noFill/>
                </a:ln>
                <a:solidFill>
                  <a:schemeClr val="bg1"/>
                </a:solidFill>
                <a:effectLst/>
                <a:uLnTx/>
                <a:uFillTx/>
                <a:latin typeface="+mj-lt"/>
                <a:ea typeface="+mj-ea"/>
                <a:cs typeface="+mj-cs"/>
              </a:rPr>
              <a:t>The trip over the last two days</a:t>
            </a:r>
          </a:p>
        </p:txBody>
      </p:sp>
      <p:cxnSp>
        <p:nvCxnSpPr>
          <p:cNvPr id="19" name="Straight Connector 1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4F9836-E4BB-154C-8079-758A570E13BF}"/>
              </a:ext>
            </a:extLst>
          </p:cNvPr>
          <p:cNvSpPr/>
          <p:nvPr/>
        </p:nvSpPr>
        <p:spPr>
          <a:xfrm>
            <a:off x="4504672" y="-1"/>
            <a:ext cx="768574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Regular" panose="020F0502020204030203" pitchFamily="34" charset="77"/>
              <a:ea typeface="+mn-ea"/>
              <a:cs typeface="+mn-cs"/>
            </a:endParaRPr>
          </a:p>
        </p:txBody>
      </p:sp>
      <p:sp>
        <p:nvSpPr>
          <p:cNvPr id="15" name="Rectangle 14">
            <a:extLst>
              <a:ext uri="{FF2B5EF4-FFF2-40B4-BE49-F238E27FC236}">
                <a16:creationId xmlns:a16="http://schemas.microsoft.com/office/drawing/2014/main" id="{640C8AE7-3E66-7849-8B15-8FDD3ABAF87E}"/>
              </a:ext>
            </a:extLst>
          </p:cNvPr>
          <p:cNvSpPr/>
          <p:nvPr/>
        </p:nvSpPr>
        <p:spPr>
          <a:xfrm>
            <a:off x="1588" y="0"/>
            <a:ext cx="4503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Regular" panose="020F0502020204030203" pitchFamily="34" charset="77"/>
              <a:ea typeface="+mn-ea"/>
              <a:cs typeface="+mn-cs"/>
            </a:endParaRPr>
          </a:p>
        </p:txBody>
      </p:sp>
      <p:sp>
        <p:nvSpPr>
          <p:cNvPr id="4" name="Rectangle 3">
            <a:extLst>
              <a:ext uri="{FF2B5EF4-FFF2-40B4-BE49-F238E27FC236}">
                <a16:creationId xmlns:a16="http://schemas.microsoft.com/office/drawing/2014/main" id="{389F6D38-D94F-7A46-8B03-C0FBC5E781CC}"/>
              </a:ext>
            </a:extLst>
          </p:cNvPr>
          <p:cNvSpPr/>
          <p:nvPr/>
        </p:nvSpPr>
        <p:spPr>
          <a:xfrm>
            <a:off x="7077303" y="1084015"/>
            <a:ext cx="5113110" cy="4689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Regular" panose="020F0502020204030203" pitchFamily="34" charset="77"/>
              <a:ea typeface="+mn-ea"/>
              <a:cs typeface="+mn-cs"/>
            </a:endParaRPr>
          </a:p>
        </p:txBody>
      </p:sp>
      <p:sp>
        <p:nvSpPr>
          <p:cNvPr id="25" name="TextBox 24"/>
          <p:cNvSpPr txBox="1"/>
          <p:nvPr/>
        </p:nvSpPr>
        <p:spPr>
          <a:xfrm>
            <a:off x="7724864" y="4086209"/>
            <a:ext cx="3817071" cy="29238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ontserrat Light" pitchFamily="2" charset="77"/>
                <a:ea typeface="Source Sans Pro" panose="020B0503030403020204" pitchFamily="34" charset="0"/>
                <a:cs typeface="Lato" panose="020F0502020204030203" pitchFamily="34" charset="0"/>
              </a:rPr>
              <a:t>https://communitytransportaustralia.org.au/</a:t>
            </a:r>
          </a:p>
        </p:txBody>
      </p:sp>
      <p:sp>
        <p:nvSpPr>
          <p:cNvPr id="27" name="TextBox 26"/>
          <p:cNvSpPr txBox="1"/>
          <p:nvPr/>
        </p:nvSpPr>
        <p:spPr>
          <a:xfrm>
            <a:off x="7790605" y="5156591"/>
            <a:ext cx="3672800" cy="29238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ontserrat Light" pitchFamily="2" charset="77"/>
                <a:ea typeface="Source Sans Pro" panose="020B0503030403020204" pitchFamily="34" charset="0"/>
                <a:cs typeface="Lato" panose="020F0502020204030203" pitchFamily="34" charset="0"/>
              </a:rPr>
              <a:t>info@communitytransportaustralia.org.au</a:t>
            </a:r>
          </a:p>
        </p:txBody>
      </p:sp>
      <p:sp>
        <p:nvSpPr>
          <p:cNvPr id="28" name="TextBox 27"/>
          <p:cNvSpPr txBox="1"/>
          <p:nvPr/>
        </p:nvSpPr>
        <p:spPr>
          <a:xfrm>
            <a:off x="8996636" y="3136612"/>
            <a:ext cx="1263487" cy="29238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ontserrat Light" pitchFamily="2" charset="77"/>
                <a:ea typeface="Source Sans Pro" panose="020B0503030403020204" pitchFamily="34" charset="0"/>
                <a:cs typeface="Lato" panose="020F0502020204030203" pitchFamily="34" charset="0"/>
              </a:rPr>
              <a:t>0447 712 049</a:t>
            </a:r>
          </a:p>
        </p:txBody>
      </p:sp>
      <p:sp>
        <p:nvSpPr>
          <p:cNvPr id="38" name="Shape 2628">
            <a:extLst>
              <a:ext uri="{FF2B5EF4-FFF2-40B4-BE49-F238E27FC236}">
                <a16:creationId xmlns:a16="http://schemas.microsoft.com/office/drawing/2014/main" id="{E997120A-7EB1-5B42-894F-B3DF8C4FFFAD}"/>
              </a:ext>
            </a:extLst>
          </p:cNvPr>
          <p:cNvSpPr>
            <a:spLocks noChangeAspect="1"/>
          </p:cNvSpPr>
          <p:nvPr/>
        </p:nvSpPr>
        <p:spPr>
          <a:xfrm>
            <a:off x="9378746" y="2598718"/>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Montserrat" pitchFamily="2" charset="77"/>
              <a:sym typeface="Gill Sans"/>
            </a:endParaRPr>
          </a:p>
        </p:txBody>
      </p:sp>
      <p:sp>
        <p:nvSpPr>
          <p:cNvPr id="40" name="Shape 2834">
            <a:extLst>
              <a:ext uri="{FF2B5EF4-FFF2-40B4-BE49-F238E27FC236}">
                <a16:creationId xmlns:a16="http://schemas.microsoft.com/office/drawing/2014/main" id="{C920CC22-7F56-0349-9A28-A56E04BD1E5F}"/>
              </a:ext>
            </a:extLst>
          </p:cNvPr>
          <p:cNvSpPr>
            <a:spLocks noChangeAspect="1"/>
          </p:cNvSpPr>
          <p:nvPr/>
        </p:nvSpPr>
        <p:spPr>
          <a:xfrm>
            <a:off x="9418823" y="3622048"/>
            <a:ext cx="417123" cy="417123"/>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Montserrat" pitchFamily="2" charset="77"/>
              <a:sym typeface="Gill Sans"/>
            </a:endParaRPr>
          </a:p>
        </p:txBody>
      </p:sp>
      <p:sp>
        <p:nvSpPr>
          <p:cNvPr id="36" name="Shape 2836"/>
          <p:cNvSpPr>
            <a:spLocks noChangeAspect="1"/>
          </p:cNvSpPr>
          <p:nvPr/>
        </p:nvSpPr>
        <p:spPr>
          <a:xfrm>
            <a:off x="9395055" y="4743387"/>
            <a:ext cx="457200" cy="33251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Montserrat" pitchFamily="2" charset="77"/>
              <a:ea typeface="Source Sans Pro Light" panose="020B0403030403020204" pitchFamily="34" charset="0"/>
              <a:cs typeface="Lato" panose="020F0502020204030203" pitchFamily="34" charset="0"/>
              <a:sym typeface="Gill Sans"/>
            </a:endParaRPr>
          </a:p>
        </p:txBody>
      </p:sp>
      <p:sp>
        <p:nvSpPr>
          <p:cNvPr id="18" name="TextBox 17">
            <a:extLst>
              <a:ext uri="{FF2B5EF4-FFF2-40B4-BE49-F238E27FC236}">
                <a16:creationId xmlns:a16="http://schemas.microsoft.com/office/drawing/2014/main" id="{010CBB3A-D9A0-3A4B-97A8-7E2745487EC3}"/>
              </a:ext>
            </a:extLst>
          </p:cNvPr>
          <p:cNvSpPr txBox="1"/>
          <p:nvPr/>
        </p:nvSpPr>
        <p:spPr>
          <a:xfrm>
            <a:off x="8227984" y="1285195"/>
            <a:ext cx="2811988" cy="553998"/>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E2841"/>
                </a:solidFill>
                <a:effectLst/>
                <a:uLnTx/>
                <a:uFillTx/>
                <a:latin typeface="Montserrat" pitchFamily="2" charset="77"/>
                <a:ea typeface="Source Sans Pro" panose="020B0503030403020204" pitchFamily="34" charset="0"/>
                <a:cs typeface="Lato Heavy" panose="020F0502020204030203" pitchFamily="34" charset="0"/>
              </a:rPr>
              <a:t>CONTACT US</a:t>
            </a:r>
          </a:p>
        </p:txBody>
      </p:sp>
      <p:cxnSp>
        <p:nvCxnSpPr>
          <p:cNvPr id="19" name="Straight Connector 18">
            <a:extLst>
              <a:ext uri="{FF2B5EF4-FFF2-40B4-BE49-F238E27FC236}">
                <a16:creationId xmlns:a16="http://schemas.microsoft.com/office/drawing/2014/main" id="{9343FE8C-D528-D74D-93D7-A9BDC5CE218F}"/>
              </a:ext>
            </a:extLst>
          </p:cNvPr>
          <p:cNvCxnSpPr>
            <a:cxnSpLocks/>
          </p:cNvCxnSpPr>
          <p:nvPr/>
        </p:nvCxnSpPr>
        <p:spPr>
          <a:xfrm>
            <a:off x="7815295" y="1538403"/>
            <a:ext cx="457200" cy="35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9D2A40-9C0B-0240-8FBD-82E58BE25C0D}"/>
              </a:ext>
            </a:extLst>
          </p:cNvPr>
          <p:cNvCxnSpPr/>
          <p:nvPr/>
        </p:nvCxnSpPr>
        <p:spPr>
          <a:xfrm>
            <a:off x="10996716" y="1538757"/>
            <a:ext cx="457200" cy="35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A logo for a company&#10;&#10;Description automatically generated">
            <a:extLst>
              <a:ext uri="{FF2B5EF4-FFF2-40B4-BE49-F238E27FC236}">
                <a16:creationId xmlns:a16="http://schemas.microsoft.com/office/drawing/2014/main" id="{1A14901D-7D76-FA11-F9A6-8496A891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71" y="2678463"/>
            <a:ext cx="4386081" cy="1152146"/>
          </a:xfrm>
          <a:prstGeom prst="rect">
            <a:avLst/>
          </a:prstGeom>
        </p:spPr>
      </p:pic>
    </p:spTree>
    <p:extLst>
      <p:ext uri="{BB962C8B-B14F-4D97-AF65-F5344CB8AC3E}">
        <p14:creationId xmlns:p14="http://schemas.microsoft.com/office/powerpoint/2010/main" val="174252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blue and green hexagon&#10;&#10;Description automatically generated">
            <a:extLst>
              <a:ext uri="{FF2B5EF4-FFF2-40B4-BE49-F238E27FC236}">
                <a16:creationId xmlns:a16="http://schemas.microsoft.com/office/drawing/2014/main" id="{E232AA18-6D00-2A62-7235-E18B6C63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
            <a:ext cx="2861347" cy="751104"/>
          </a:xfrm>
          <a:prstGeom prst="rect">
            <a:avLst/>
          </a:prstGeom>
        </p:spPr>
      </p:pic>
      <p:sp>
        <p:nvSpPr>
          <p:cNvPr id="10" name="TextBox 9">
            <a:extLst>
              <a:ext uri="{FF2B5EF4-FFF2-40B4-BE49-F238E27FC236}">
                <a16:creationId xmlns:a16="http://schemas.microsoft.com/office/drawing/2014/main" id="{631C83FE-E902-5E90-BBF6-F29A1069A901}"/>
              </a:ext>
            </a:extLst>
          </p:cNvPr>
          <p:cNvSpPr txBox="1"/>
          <p:nvPr/>
        </p:nvSpPr>
        <p:spPr>
          <a:xfrm>
            <a:off x="1483304" y="2028616"/>
            <a:ext cx="9225086" cy="2800767"/>
          </a:xfrm>
          <a:prstGeom prst="rect">
            <a:avLst/>
          </a:prstGeom>
          <a:noFill/>
        </p:spPr>
        <p:txBody>
          <a:bodyPr wrap="square" rtlCol="0" anchor="b">
            <a:spAutoFit/>
          </a:bodyPr>
          <a:lstStyle>
            <a:defPPr>
              <a:defRPr lang="en-US"/>
            </a:defPPr>
            <a:lvl1pPr>
              <a:defRPr sz="3000" b="1">
                <a:solidFill>
                  <a:schemeClr val="tx2"/>
                </a:solidFill>
                <a:latin typeface="Heebo"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4EA72E"/>
                </a:solidFill>
                <a:effectLst/>
                <a:uLnTx/>
                <a:uFillTx/>
                <a:latin typeface="Heebo" pitchFamily="2" charset="-79"/>
                <a:ea typeface="+mn-ea"/>
                <a:cs typeface="+mn-cs"/>
              </a:rPr>
              <a:t>ACTA CEO Update </a:t>
            </a:r>
            <a:r>
              <a:rPr kumimoji="0" lang="en-AU" sz="4400" b="1" i="0" u="none" strike="noStrike" kern="1200" cap="none" spc="0" normalizeH="0" baseline="0" noProof="0" dirty="0">
                <a:ln>
                  <a:noFill/>
                </a:ln>
                <a:solidFill>
                  <a:srgbClr val="0E2841"/>
                </a:solidFill>
                <a:effectLst/>
                <a:uLnTx/>
                <a:uFillTx/>
                <a:latin typeface="Heebo" pitchFamily="2" charset="-79"/>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B0F0"/>
                </a:solidFill>
                <a:effectLst/>
                <a:uLnTx/>
                <a:uFillTx/>
                <a:latin typeface="Heebo" pitchFamily="2" charset="-79"/>
                <a:ea typeface="+mn-ea"/>
                <a:cs typeface="+mn-cs"/>
              </a:rPr>
              <a:t>2025 National Community Transport Conference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srgbClr val="0E2841"/>
              </a:solidFill>
              <a:effectLst/>
              <a:uLnTx/>
              <a:uFillTx/>
              <a:latin typeface="Heebo" pitchFamily="2" charset="-79"/>
              <a:ea typeface="+mn-ea"/>
              <a:cs typeface="+mn-cs"/>
            </a:endParaRPr>
          </a:p>
        </p:txBody>
      </p:sp>
    </p:spTree>
    <p:extLst>
      <p:ext uri="{BB962C8B-B14F-4D97-AF65-F5344CB8AC3E}">
        <p14:creationId xmlns:p14="http://schemas.microsoft.com/office/powerpoint/2010/main" val="258298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AE08-D788-C359-F9CA-26E46CE6F371}"/>
            </a:ext>
          </a:extLst>
        </p:cNvPr>
        <p:cNvGrpSpPr/>
        <p:nvPr/>
      </p:nvGrpSpPr>
      <p:grpSpPr>
        <a:xfrm>
          <a:off x="0" y="0"/>
          <a:ext cx="0" cy="0"/>
          <a:chOff x="0" y="0"/>
          <a:chExt cx="0" cy="0"/>
        </a:xfrm>
      </p:grpSpPr>
      <p:pic>
        <p:nvPicPr>
          <p:cNvPr id="4" name="Picture 3" descr="A logo with a blue and green hexagon&#10;&#10;Description automatically generated">
            <a:extLst>
              <a:ext uri="{FF2B5EF4-FFF2-40B4-BE49-F238E27FC236}">
                <a16:creationId xmlns:a16="http://schemas.microsoft.com/office/drawing/2014/main" id="{A983EC7D-61E7-9EDE-162C-5B2D832A6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
            <a:ext cx="2861347" cy="751104"/>
          </a:xfrm>
          <a:prstGeom prst="rect">
            <a:avLst/>
          </a:prstGeom>
        </p:spPr>
      </p:pic>
      <p:sp>
        <p:nvSpPr>
          <p:cNvPr id="10" name="TextBox 9">
            <a:extLst>
              <a:ext uri="{FF2B5EF4-FFF2-40B4-BE49-F238E27FC236}">
                <a16:creationId xmlns:a16="http://schemas.microsoft.com/office/drawing/2014/main" id="{CA75E336-9B77-0EBC-91EC-90FCA322BC84}"/>
              </a:ext>
            </a:extLst>
          </p:cNvPr>
          <p:cNvSpPr txBox="1"/>
          <p:nvPr/>
        </p:nvSpPr>
        <p:spPr>
          <a:xfrm>
            <a:off x="2152263" y="2803746"/>
            <a:ext cx="9225086" cy="1446550"/>
          </a:xfrm>
          <a:prstGeom prst="rect">
            <a:avLst/>
          </a:prstGeom>
          <a:noFill/>
        </p:spPr>
        <p:txBody>
          <a:bodyPr wrap="square" rtlCol="0" anchor="b">
            <a:spAutoFit/>
          </a:bodyPr>
          <a:lstStyle>
            <a:defPPr>
              <a:defRPr lang="en-US"/>
            </a:defPPr>
            <a:lvl1pPr>
              <a:defRPr sz="3000" b="1">
                <a:solidFill>
                  <a:schemeClr val="tx2"/>
                </a:solidFill>
                <a:latin typeface="Heebo" pitchFamily="2" charset="-79"/>
              </a:defRPr>
            </a:lvl1p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400" dirty="0">
                <a:solidFill>
                  <a:srgbClr val="0E2841"/>
                </a:solidFill>
              </a:rPr>
              <a:t>6</a:t>
            </a:r>
            <a:r>
              <a:rPr kumimoji="0" lang="en-GB" sz="4400" b="1" i="0" u="none" strike="noStrike" kern="1200" cap="none" spc="0" normalizeH="0" baseline="0" noProof="0" dirty="0">
                <a:ln>
                  <a:noFill/>
                </a:ln>
                <a:solidFill>
                  <a:srgbClr val="0E2841"/>
                </a:solidFill>
                <a:effectLst/>
                <a:uLnTx/>
                <a:uFillTx/>
                <a:latin typeface="Heebo" pitchFamily="2" charset="-79"/>
                <a:ea typeface="+mn-ea"/>
                <a:cs typeface="+mn-cs"/>
              </a:rPr>
              <a:t>2 pages of information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400" dirty="0">
                <a:solidFill>
                  <a:srgbClr val="0E2841"/>
                </a:solidFill>
              </a:rPr>
              <a:t>220 ideas</a:t>
            </a:r>
            <a:endParaRPr kumimoji="0" lang="en-AU" sz="4400" b="1" i="0" u="none" strike="noStrike" kern="1200" cap="none" spc="0" normalizeH="0" baseline="0" noProof="0" dirty="0">
              <a:ln>
                <a:noFill/>
              </a:ln>
              <a:solidFill>
                <a:srgbClr val="0E2841"/>
              </a:solidFill>
              <a:effectLst/>
              <a:uLnTx/>
              <a:uFillTx/>
              <a:latin typeface="Heebo" pitchFamily="2" charset="-79"/>
              <a:ea typeface="+mn-ea"/>
              <a:cs typeface="+mn-cs"/>
            </a:endParaRPr>
          </a:p>
        </p:txBody>
      </p:sp>
      <p:sp>
        <p:nvSpPr>
          <p:cNvPr id="2" name="TextBox 1">
            <a:extLst>
              <a:ext uri="{FF2B5EF4-FFF2-40B4-BE49-F238E27FC236}">
                <a16:creationId xmlns:a16="http://schemas.microsoft.com/office/drawing/2014/main" id="{8CD49A45-ABDD-3BAB-0FCA-FE6335C69A27}"/>
              </a:ext>
            </a:extLst>
          </p:cNvPr>
          <p:cNvSpPr txBox="1"/>
          <p:nvPr/>
        </p:nvSpPr>
        <p:spPr>
          <a:xfrm>
            <a:off x="3169462" y="1402539"/>
            <a:ext cx="7012692" cy="1015663"/>
          </a:xfrm>
          <a:prstGeom prst="rect">
            <a:avLst/>
          </a:prstGeom>
          <a:noFill/>
        </p:spPr>
        <p:txBody>
          <a:bodyPr wrap="square" rtlCol="0">
            <a:spAutoFit/>
          </a:bodyPr>
          <a:lstStyle/>
          <a:p>
            <a:r>
              <a:rPr lang="en-GB" sz="6000" dirty="0">
                <a:solidFill>
                  <a:schemeClr val="tx2">
                    <a:lumMod val="75000"/>
                    <a:lumOff val="25000"/>
                  </a:schemeClr>
                </a:solidFill>
              </a:rPr>
              <a:t>Your Feedback</a:t>
            </a:r>
            <a:endParaRPr lang="en-AU" sz="6000" dirty="0">
              <a:solidFill>
                <a:schemeClr val="tx2">
                  <a:lumMod val="75000"/>
                  <a:lumOff val="25000"/>
                </a:schemeClr>
              </a:solidFill>
            </a:endParaRPr>
          </a:p>
        </p:txBody>
      </p:sp>
    </p:spTree>
    <p:extLst>
      <p:ext uri="{BB962C8B-B14F-4D97-AF65-F5344CB8AC3E}">
        <p14:creationId xmlns:p14="http://schemas.microsoft.com/office/powerpoint/2010/main" val="26848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E29F-F221-973B-2B47-2925F66D197E}"/>
            </a:ext>
          </a:extLst>
        </p:cNvPr>
        <p:cNvGrpSpPr/>
        <p:nvPr/>
      </p:nvGrpSpPr>
      <p:grpSpPr>
        <a:xfrm>
          <a:off x="0" y="0"/>
          <a:ext cx="0" cy="0"/>
          <a:chOff x="0" y="0"/>
          <a:chExt cx="0" cy="0"/>
        </a:xfrm>
      </p:grpSpPr>
      <p:pic>
        <p:nvPicPr>
          <p:cNvPr id="4" name="Picture 3" descr="A logo with a blue and green hexagon&#10;&#10;Description automatically generated">
            <a:extLst>
              <a:ext uri="{FF2B5EF4-FFF2-40B4-BE49-F238E27FC236}">
                <a16:creationId xmlns:a16="http://schemas.microsoft.com/office/drawing/2014/main" id="{D7CC9844-A15C-4571-FFFC-9A91786A4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
            <a:ext cx="2861347" cy="751104"/>
          </a:xfrm>
          <a:prstGeom prst="rect">
            <a:avLst/>
          </a:prstGeom>
        </p:spPr>
      </p:pic>
      <p:sp>
        <p:nvSpPr>
          <p:cNvPr id="2" name="TextBox 1">
            <a:extLst>
              <a:ext uri="{FF2B5EF4-FFF2-40B4-BE49-F238E27FC236}">
                <a16:creationId xmlns:a16="http://schemas.microsoft.com/office/drawing/2014/main" id="{D8F942C8-F902-1826-48A8-9A380BE62198}"/>
              </a:ext>
            </a:extLst>
          </p:cNvPr>
          <p:cNvSpPr txBox="1"/>
          <p:nvPr/>
        </p:nvSpPr>
        <p:spPr>
          <a:xfrm>
            <a:off x="1498791" y="1856301"/>
            <a:ext cx="9494635" cy="4247317"/>
          </a:xfrm>
          <a:prstGeom prst="rect">
            <a:avLst/>
          </a:prstGeom>
          <a:noFill/>
        </p:spPr>
        <p:txBody>
          <a:bodyPr wrap="square" rtlCol="0">
            <a:spAutoFit/>
          </a:bodyPr>
          <a:lstStyle/>
          <a:p>
            <a:pPr marL="742950" indent="-742950">
              <a:buFont typeface="+mj-lt"/>
              <a:buAutoNum type="arabicPeriod"/>
            </a:pPr>
            <a:r>
              <a:rPr lang="en-AU" sz="3600" dirty="0"/>
              <a:t>Workforce &amp; Volunteers</a:t>
            </a:r>
          </a:p>
          <a:p>
            <a:pPr marL="742950" indent="-742950">
              <a:buFont typeface="+mj-lt"/>
              <a:buAutoNum type="arabicPeriod"/>
            </a:pPr>
            <a:r>
              <a:rPr lang="en-AU" sz="3600" dirty="0"/>
              <a:t>Funding &amp; Financial Sustainability</a:t>
            </a:r>
          </a:p>
          <a:p>
            <a:pPr marL="742950" indent="-742950">
              <a:buFont typeface="+mj-lt"/>
              <a:buAutoNum type="arabicPeriod"/>
            </a:pPr>
            <a:r>
              <a:rPr lang="en-AU" sz="3600" dirty="0"/>
              <a:t>Compliance, Policy &amp; Government Relations</a:t>
            </a:r>
          </a:p>
          <a:p>
            <a:pPr marL="742950" indent="-742950">
              <a:buFont typeface="+mj-lt"/>
              <a:buAutoNum type="arabicPeriod"/>
            </a:pPr>
            <a:r>
              <a:rPr lang="en-AU" sz="3600" dirty="0"/>
              <a:t>Demand vs Supply</a:t>
            </a:r>
          </a:p>
          <a:p>
            <a:pPr marL="742950" indent="-742950">
              <a:buFont typeface="+mj-lt"/>
              <a:buAutoNum type="arabicPeriod"/>
            </a:pPr>
            <a:r>
              <a:rPr lang="en-AU" sz="3600" dirty="0"/>
              <a:t>Organisational &amp; Strategic Barriers</a:t>
            </a:r>
          </a:p>
          <a:p>
            <a:pPr marL="742950" indent="-742950">
              <a:buFont typeface="+mj-lt"/>
              <a:buAutoNum type="arabicPeriod"/>
            </a:pPr>
            <a:r>
              <a:rPr lang="en-AU" sz="3600" dirty="0"/>
              <a:t>Community &amp; Sector-Level Issues</a:t>
            </a:r>
          </a:p>
          <a:p>
            <a:endParaRPr lang="en-AU" dirty="0"/>
          </a:p>
        </p:txBody>
      </p:sp>
      <p:sp>
        <p:nvSpPr>
          <p:cNvPr id="3" name="TextBox 2">
            <a:extLst>
              <a:ext uri="{FF2B5EF4-FFF2-40B4-BE49-F238E27FC236}">
                <a16:creationId xmlns:a16="http://schemas.microsoft.com/office/drawing/2014/main" id="{915F8F63-C74C-86DD-4FCA-9723FB6B5C90}"/>
              </a:ext>
            </a:extLst>
          </p:cNvPr>
          <p:cNvSpPr txBox="1"/>
          <p:nvPr/>
        </p:nvSpPr>
        <p:spPr>
          <a:xfrm>
            <a:off x="639392" y="860755"/>
            <a:ext cx="9920896" cy="584775"/>
          </a:xfrm>
          <a:prstGeom prst="rect">
            <a:avLst/>
          </a:prstGeom>
          <a:noFill/>
        </p:spPr>
        <p:txBody>
          <a:bodyPr wrap="square" rtlCol="0">
            <a:spAutoFit/>
          </a:bodyPr>
          <a:lstStyle/>
          <a:p>
            <a:r>
              <a:rPr lang="en-US" sz="3200" b="1" dirty="0">
                <a:solidFill>
                  <a:schemeClr val="accent6"/>
                </a:solidFill>
              </a:rPr>
              <a:t>What are the key issues that make your job harder?</a:t>
            </a:r>
            <a:endParaRPr lang="en-AU" sz="3200" dirty="0"/>
          </a:p>
        </p:txBody>
      </p:sp>
    </p:spTree>
    <p:extLst>
      <p:ext uri="{BB962C8B-B14F-4D97-AF65-F5344CB8AC3E}">
        <p14:creationId xmlns:p14="http://schemas.microsoft.com/office/powerpoint/2010/main" val="383767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6443-869E-A7C1-1B22-2669CC1E4B4C}"/>
            </a:ext>
          </a:extLst>
        </p:cNvPr>
        <p:cNvGrpSpPr/>
        <p:nvPr/>
      </p:nvGrpSpPr>
      <p:grpSpPr>
        <a:xfrm>
          <a:off x="0" y="0"/>
          <a:ext cx="0" cy="0"/>
          <a:chOff x="0" y="0"/>
          <a:chExt cx="0" cy="0"/>
        </a:xfrm>
      </p:grpSpPr>
      <p:pic>
        <p:nvPicPr>
          <p:cNvPr id="4" name="Picture 3" descr="A logo with a blue and green hexagon&#10;&#10;Description automatically generated">
            <a:extLst>
              <a:ext uri="{FF2B5EF4-FFF2-40B4-BE49-F238E27FC236}">
                <a16:creationId xmlns:a16="http://schemas.microsoft.com/office/drawing/2014/main" id="{C109E011-7FDD-A043-EE7C-3471679DD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
            <a:ext cx="2861347" cy="751104"/>
          </a:xfrm>
          <a:prstGeom prst="rect">
            <a:avLst/>
          </a:prstGeom>
        </p:spPr>
      </p:pic>
      <p:sp>
        <p:nvSpPr>
          <p:cNvPr id="2" name="TextBox 1">
            <a:extLst>
              <a:ext uri="{FF2B5EF4-FFF2-40B4-BE49-F238E27FC236}">
                <a16:creationId xmlns:a16="http://schemas.microsoft.com/office/drawing/2014/main" id="{E6734FCD-DAD7-942D-E678-045B598668E5}"/>
              </a:ext>
            </a:extLst>
          </p:cNvPr>
          <p:cNvSpPr txBox="1"/>
          <p:nvPr/>
        </p:nvSpPr>
        <p:spPr>
          <a:xfrm>
            <a:off x="1348682" y="1876926"/>
            <a:ext cx="9494635" cy="4801314"/>
          </a:xfrm>
          <a:prstGeom prst="rect">
            <a:avLst/>
          </a:prstGeom>
          <a:noFill/>
        </p:spPr>
        <p:txBody>
          <a:bodyPr wrap="square" rtlCol="0">
            <a:spAutoFit/>
          </a:bodyPr>
          <a:lstStyle/>
          <a:p>
            <a:pPr marL="1011237" indent="-742950">
              <a:buFont typeface="+mj-lt"/>
              <a:buAutoNum type="arabicPeriod"/>
              <a:tabLst>
                <a:tab pos="447675" algn="l"/>
              </a:tabLst>
            </a:pPr>
            <a:r>
              <a:rPr lang="en-US" sz="3600" dirty="0"/>
              <a:t>Workforce &amp; Volunteers</a:t>
            </a:r>
          </a:p>
          <a:p>
            <a:pPr marL="1011237" indent="-742950">
              <a:buFont typeface="+mj-lt"/>
              <a:buAutoNum type="arabicPeriod"/>
              <a:tabLst>
                <a:tab pos="447675" algn="l"/>
              </a:tabLst>
            </a:pPr>
            <a:r>
              <a:rPr lang="en-US" sz="3600" dirty="0"/>
              <a:t>Funding &amp; Financial Sustainability</a:t>
            </a:r>
            <a:endParaRPr lang="en-AU" sz="3600" dirty="0"/>
          </a:p>
          <a:p>
            <a:pPr marL="1011237" indent="-742950">
              <a:buFont typeface="+mj-lt"/>
              <a:buAutoNum type="arabicPeriod"/>
              <a:tabLst>
                <a:tab pos="447675" algn="l"/>
              </a:tabLst>
            </a:pPr>
            <a:r>
              <a:rPr lang="en-US" sz="3600" dirty="0"/>
              <a:t>Compliance, Policy &amp; Red Tape </a:t>
            </a:r>
          </a:p>
          <a:p>
            <a:pPr marL="1011237" indent="-742950">
              <a:buFont typeface="+mj-lt"/>
              <a:buAutoNum type="arabicPeriod"/>
              <a:tabLst>
                <a:tab pos="447675" algn="l"/>
              </a:tabLst>
            </a:pPr>
            <a:r>
              <a:rPr lang="en-AU" sz="3600" dirty="0"/>
              <a:t>Organisational &amp; Strategic Barriers</a:t>
            </a:r>
          </a:p>
          <a:p>
            <a:pPr marL="1011237" indent="-742950">
              <a:buFont typeface="+mj-lt"/>
              <a:buAutoNum type="arabicPeriod"/>
              <a:tabLst>
                <a:tab pos="447675" algn="l"/>
              </a:tabLst>
            </a:pPr>
            <a:r>
              <a:rPr lang="en-US" sz="3600" dirty="0"/>
              <a:t>Vehicles</a:t>
            </a:r>
          </a:p>
          <a:p>
            <a:pPr marL="1011237" indent="-742950">
              <a:buFont typeface="+mj-lt"/>
              <a:buAutoNum type="arabicPeriod"/>
              <a:tabLst>
                <a:tab pos="447675" algn="l"/>
              </a:tabLst>
            </a:pPr>
            <a:r>
              <a:rPr lang="en-US" sz="3600" dirty="0"/>
              <a:t>Technology &amp; Systems</a:t>
            </a:r>
          </a:p>
          <a:p>
            <a:pPr marL="1011237" indent="-742950">
              <a:buFont typeface="+mj-lt"/>
              <a:buAutoNum type="arabicPeriod"/>
              <a:tabLst>
                <a:tab pos="447675" algn="l"/>
              </a:tabLst>
            </a:pPr>
            <a:r>
              <a:rPr lang="en-US" sz="3600" dirty="0"/>
              <a:t>Client &amp; Community Expectations</a:t>
            </a:r>
          </a:p>
          <a:p>
            <a:pPr marL="1011237" indent="-742950">
              <a:buFont typeface="+mj-lt"/>
              <a:buAutoNum type="arabicPeriod"/>
              <a:tabLst>
                <a:tab pos="447675" algn="l"/>
              </a:tabLst>
            </a:pPr>
            <a:r>
              <a:rPr lang="en-US" sz="3600"/>
              <a:t>Sector-Level </a:t>
            </a:r>
            <a:r>
              <a:rPr lang="en-US" sz="3600" dirty="0"/>
              <a:t>&amp; External Pressures</a:t>
            </a:r>
          </a:p>
          <a:p>
            <a:pPr marL="742950" indent="-474663">
              <a:buFont typeface="+mj-lt"/>
              <a:buAutoNum type="arabicPeriod"/>
              <a:tabLst>
                <a:tab pos="447675" algn="l"/>
              </a:tabLst>
            </a:pPr>
            <a:endParaRPr lang="en-AU" dirty="0"/>
          </a:p>
        </p:txBody>
      </p:sp>
      <p:sp>
        <p:nvSpPr>
          <p:cNvPr id="3" name="TextBox 2">
            <a:extLst>
              <a:ext uri="{FF2B5EF4-FFF2-40B4-BE49-F238E27FC236}">
                <a16:creationId xmlns:a16="http://schemas.microsoft.com/office/drawing/2014/main" id="{552BD0EA-2182-21F7-017D-994153A11355}"/>
              </a:ext>
            </a:extLst>
          </p:cNvPr>
          <p:cNvSpPr txBox="1"/>
          <p:nvPr/>
        </p:nvSpPr>
        <p:spPr>
          <a:xfrm>
            <a:off x="611891" y="1179756"/>
            <a:ext cx="9920896" cy="584775"/>
          </a:xfrm>
          <a:prstGeom prst="rect">
            <a:avLst/>
          </a:prstGeom>
          <a:noFill/>
        </p:spPr>
        <p:txBody>
          <a:bodyPr wrap="square" rtlCol="0">
            <a:spAutoFit/>
          </a:bodyPr>
          <a:lstStyle/>
          <a:p>
            <a:r>
              <a:rPr lang="en-US" sz="3200" b="1" dirty="0">
                <a:solidFill>
                  <a:schemeClr val="accent6"/>
                </a:solidFill>
              </a:rPr>
              <a:t>What are your pain points?</a:t>
            </a:r>
            <a:endParaRPr lang="en-AU" sz="3200" dirty="0"/>
          </a:p>
        </p:txBody>
      </p:sp>
    </p:spTree>
    <p:extLst>
      <p:ext uri="{BB962C8B-B14F-4D97-AF65-F5344CB8AC3E}">
        <p14:creationId xmlns:p14="http://schemas.microsoft.com/office/powerpoint/2010/main" val="50982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01D7E4DB-822E-2044-AD35-EA673C88FE84}"/>
              </a:ext>
            </a:extLst>
          </p:cNvPr>
          <p:cNvSpPr txBox="1"/>
          <p:nvPr/>
        </p:nvSpPr>
        <p:spPr>
          <a:xfrm>
            <a:off x="111740" y="356171"/>
            <a:ext cx="2351926" cy="702500"/>
          </a:xfrm>
          <a:prstGeom prst="rect">
            <a:avLst/>
          </a:prstGeom>
          <a:noFill/>
        </p:spPr>
        <p:txBody>
          <a:bodyPr wrap="none" rtlCol="0">
            <a:spAutoFit/>
          </a:bodyPr>
          <a:lstStyle/>
          <a:p>
            <a:pPr>
              <a:lnSpc>
                <a:spcPts val="5000"/>
              </a:lnSpc>
            </a:pPr>
            <a:r>
              <a:rPr lang="en-US" sz="3600" b="1" dirty="0">
                <a:solidFill>
                  <a:schemeClr val="tx2"/>
                </a:solidFill>
                <a:latin typeface="Poppins SemiBold" pitchFamily="2" charset="77"/>
                <a:ea typeface="League Spartan" charset="0"/>
                <a:cs typeface="Poppins SemiBold" pitchFamily="2" charset="77"/>
              </a:rPr>
              <a:t>Solutions</a:t>
            </a:r>
          </a:p>
        </p:txBody>
      </p:sp>
      <p:sp>
        <p:nvSpPr>
          <p:cNvPr id="19" name="Freeform 17">
            <a:extLst>
              <a:ext uri="{FF2B5EF4-FFF2-40B4-BE49-F238E27FC236}">
                <a16:creationId xmlns:a16="http://schemas.microsoft.com/office/drawing/2014/main" id="{D99F17F4-1FDB-964C-80AE-3EF1744C9083}"/>
              </a:ext>
            </a:extLst>
          </p:cNvPr>
          <p:cNvSpPr>
            <a:spLocks noChangeArrowheads="1"/>
          </p:cNvSpPr>
          <p:nvPr/>
        </p:nvSpPr>
        <p:spPr bwMode="auto">
          <a:xfrm>
            <a:off x="3368769" y="5347139"/>
            <a:ext cx="1778219" cy="712307"/>
          </a:xfrm>
          <a:custGeom>
            <a:avLst/>
            <a:gdLst>
              <a:gd name="T0" fmla="*/ 4775 w 4776"/>
              <a:gd name="T1" fmla="*/ 1848 h 1849"/>
              <a:gd name="T2" fmla="*/ 1584 w 4776"/>
              <a:gd name="T3" fmla="*/ 1848 h 1849"/>
              <a:gd name="T4" fmla="*/ 0 w 4776"/>
              <a:gd name="T5" fmla="*/ 0 h 1849"/>
            </a:gdLst>
            <a:ahLst/>
            <a:cxnLst>
              <a:cxn ang="0">
                <a:pos x="T0" y="T1"/>
              </a:cxn>
              <a:cxn ang="0">
                <a:pos x="T2" y="T3"/>
              </a:cxn>
              <a:cxn ang="0">
                <a:pos x="T4" y="T5"/>
              </a:cxn>
            </a:cxnLst>
            <a:rect l="0" t="0" r="r" b="b"/>
            <a:pathLst>
              <a:path w="4776" h="1849">
                <a:moveTo>
                  <a:pt x="4775" y="1848"/>
                </a:moveTo>
                <a:lnTo>
                  <a:pt x="1584" y="1848"/>
                </a:lnTo>
                <a:lnTo>
                  <a:pt x="0"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Open Sans Light" panose="020B0306030504020204" pitchFamily="34" charset="0"/>
            </a:endParaRPr>
          </a:p>
        </p:txBody>
      </p:sp>
      <p:sp>
        <p:nvSpPr>
          <p:cNvPr id="3" name="Freeform 1">
            <a:extLst>
              <a:ext uri="{FF2B5EF4-FFF2-40B4-BE49-F238E27FC236}">
                <a16:creationId xmlns:a16="http://schemas.microsoft.com/office/drawing/2014/main" id="{86A7F654-8010-1C4E-9B5C-78F02636A9DF}"/>
              </a:ext>
            </a:extLst>
          </p:cNvPr>
          <p:cNvSpPr>
            <a:spLocks noChangeArrowheads="1"/>
          </p:cNvSpPr>
          <p:nvPr/>
        </p:nvSpPr>
        <p:spPr bwMode="auto">
          <a:xfrm>
            <a:off x="5146988" y="1367444"/>
            <a:ext cx="5439043" cy="819313"/>
          </a:xfrm>
          <a:prstGeom prst="roundRect">
            <a:avLst>
              <a:gd name="adj" fmla="val 5000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4" name="Freeform 2">
            <a:extLst>
              <a:ext uri="{FF2B5EF4-FFF2-40B4-BE49-F238E27FC236}">
                <a16:creationId xmlns:a16="http://schemas.microsoft.com/office/drawing/2014/main" id="{1CE77824-5FAA-3E48-B590-84B25DF02E32}"/>
              </a:ext>
            </a:extLst>
          </p:cNvPr>
          <p:cNvSpPr>
            <a:spLocks noChangeArrowheads="1"/>
          </p:cNvSpPr>
          <p:nvPr/>
        </p:nvSpPr>
        <p:spPr bwMode="auto">
          <a:xfrm>
            <a:off x="5146987" y="1367444"/>
            <a:ext cx="1009919" cy="819313"/>
          </a:xfrm>
          <a:custGeom>
            <a:avLst/>
            <a:gdLst>
              <a:gd name="T0" fmla="*/ 2374 w 2375"/>
              <a:gd name="T1" fmla="*/ 0 h 1861"/>
              <a:gd name="T2" fmla="*/ 928 w 2375"/>
              <a:gd name="T3" fmla="*/ 0 h 1861"/>
              <a:gd name="T4" fmla="*/ 928 w 2375"/>
              <a:gd name="T5" fmla="*/ 0 h 1861"/>
              <a:gd name="T6" fmla="*/ 0 w 2375"/>
              <a:gd name="T7" fmla="*/ 930 h 1861"/>
              <a:gd name="T8" fmla="*/ 0 w 2375"/>
              <a:gd name="T9" fmla="*/ 930 h 1861"/>
              <a:gd name="T10" fmla="*/ 272 w 2375"/>
              <a:gd name="T11" fmla="*/ 1587 h 1861"/>
              <a:gd name="T12" fmla="*/ 272 w 2375"/>
              <a:gd name="T13" fmla="*/ 1587 h 1861"/>
              <a:gd name="T14" fmla="*/ 928 w 2375"/>
              <a:gd name="T15" fmla="*/ 1860 h 1861"/>
              <a:gd name="T16" fmla="*/ 2374 w 2375"/>
              <a:gd name="T17"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0"/>
                </a:moveTo>
                <a:lnTo>
                  <a:pt x="928" y="0"/>
                </a:lnTo>
                <a:lnTo>
                  <a:pt x="928" y="0"/>
                </a:lnTo>
                <a:cubicBezTo>
                  <a:pt x="415" y="0"/>
                  <a:pt x="0" y="416"/>
                  <a:pt x="0" y="930"/>
                </a:cubicBezTo>
                <a:lnTo>
                  <a:pt x="0" y="930"/>
                </a:lnTo>
                <a:cubicBezTo>
                  <a:pt x="0" y="1186"/>
                  <a:pt x="104" y="1419"/>
                  <a:pt x="272" y="1587"/>
                </a:cubicBezTo>
                <a:lnTo>
                  <a:pt x="272" y="1587"/>
                </a:lnTo>
                <a:cubicBezTo>
                  <a:pt x="439" y="1755"/>
                  <a:pt x="672" y="1860"/>
                  <a:pt x="928" y="1860"/>
                </a:cubicBezTo>
                <a:lnTo>
                  <a:pt x="2374" y="0"/>
                </a:lnTo>
              </a:path>
            </a:pathLst>
          </a:custGeom>
          <a:solidFill>
            <a:schemeClr val="accent1">
              <a:lumMod val="5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C3E0B1F5-F135-4E42-8875-D852D337F274}"/>
              </a:ext>
            </a:extLst>
          </p:cNvPr>
          <p:cNvSpPr>
            <a:spLocks noChangeArrowheads="1"/>
          </p:cNvSpPr>
          <p:nvPr/>
        </p:nvSpPr>
        <p:spPr bwMode="auto">
          <a:xfrm>
            <a:off x="5146987" y="1367444"/>
            <a:ext cx="1009919" cy="819313"/>
          </a:xfrm>
          <a:custGeom>
            <a:avLst/>
            <a:gdLst>
              <a:gd name="T0" fmla="*/ 2374 w 2375"/>
              <a:gd name="T1" fmla="*/ 1860 h 1861"/>
              <a:gd name="T2" fmla="*/ 928 w 2375"/>
              <a:gd name="T3" fmla="*/ 1860 h 1861"/>
              <a:gd name="T4" fmla="*/ 928 w 2375"/>
              <a:gd name="T5" fmla="*/ 1860 h 1861"/>
              <a:gd name="T6" fmla="*/ 0 w 2375"/>
              <a:gd name="T7" fmla="*/ 930 h 1861"/>
              <a:gd name="T8" fmla="*/ 0 w 2375"/>
              <a:gd name="T9" fmla="*/ 930 h 1861"/>
              <a:gd name="T10" fmla="*/ 272 w 2375"/>
              <a:gd name="T11" fmla="*/ 272 h 1861"/>
              <a:gd name="T12" fmla="*/ 272 w 2375"/>
              <a:gd name="T13" fmla="*/ 272 h 1861"/>
              <a:gd name="T14" fmla="*/ 928 w 2375"/>
              <a:gd name="T15" fmla="*/ 0 h 1861"/>
              <a:gd name="T16" fmla="*/ 2374 w 2375"/>
              <a:gd name="T17" fmla="*/ 186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1860"/>
                </a:moveTo>
                <a:lnTo>
                  <a:pt x="928" y="1860"/>
                </a:lnTo>
                <a:lnTo>
                  <a:pt x="928" y="1860"/>
                </a:lnTo>
                <a:cubicBezTo>
                  <a:pt x="415" y="1860"/>
                  <a:pt x="0" y="1443"/>
                  <a:pt x="0" y="930"/>
                </a:cubicBezTo>
                <a:lnTo>
                  <a:pt x="0" y="930"/>
                </a:lnTo>
                <a:cubicBezTo>
                  <a:pt x="0" y="673"/>
                  <a:pt x="104" y="440"/>
                  <a:pt x="272" y="272"/>
                </a:cubicBezTo>
                <a:lnTo>
                  <a:pt x="272" y="272"/>
                </a:lnTo>
                <a:cubicBezTo>
                  <a:pt x="439" y="104"/>
                  <a:pt x="672" y="0"/>
                  <a:pt x="928" y="0"/>
                </a:cubicBezTo>
                <a:lnTo>
                  <a:pt x="2374" y="1860"/>
                </a:lnTo>
              </a:path>
            </a:pathLst>
          </a:custGeom>
          <a:solidFill>
            <a:schemeClr val="accent1">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5AB76F92-44E9-D847-92BD-628B75B00314}"/>
              </a:ext>
            </a:extLst>
          </p:cNvPr>
          <p:cNvSpPr>
            <a:spLocks noChangeArrowheads="1"/>
          </p:cNvSpPr>
          <p:nvPr/>
        </p:nvSpPr>
        <p:spPr bwMode="auto">
          <a:xfrm>
            <a:off x="5146988" y="2438456"/>
            <a:ext cx="5439043" cy="819313"/>
          </a:xfrm>
          <a:prstGeom prst="roundRect">
            <a:avLst>
              <a:gd name="adj" fmla="val 5000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Freeform 5">
            <a:extLst>
              <a:ext uri="{FF2B5EF4-FFF2-40B4-BE49-F238E27FC236}">
                <a16:creationId xmlns:a16="http://schemas.microsoft.com/office/drawing/2014/main" id="{77A99F26-9538-624F-AE27-45DFEBD347FA}"/>
              </a:ext>
            </a:extLst>
          </p:cNvPr>
          <p:cNvSpPr>
            <a:spLocks noChangeArrowheads="1"/>
          </p:cNvSpPr>
          <p:nvPr/>
        </p:nvSpPr>
        <p:spPr bwMode="auto">
          <a:xfrm>
            <a:off x="5146987" y="2438456"/>
            <a:ext cx="1009919" cy="819313"/>
          </a:xfrm>
          <a:custGeom>
            <a:avLst/>
            <a:gdLst>
              <a:gd name="T0" fmla="*/ 2374 w 2375"/>
              <a:gd name="T1" fmla="*/ 0 h 1861"/>
              <a:gd name="T2" fmla="*/ 928 w 2375"/>
              <a:gd name="T3" fmla="*/ 0 h 1861"/>
              <a:gd name="T4" fmla="*/ 928 w 2375"/>
              <a:gd name="T5" fmla="*/ 0 h 1861"/>
              <a:gd name="T6" fmla="*/ 0 w 2375"/>
              <a:gd name="T7" fmla="*/ 930 h 1861"/>
              <a:gd name="T8" fmla="*/ 0 w 2375"/>
              <a:gd name="T9" fmla="*/ 930 h 1861"/>
              <a:gd name="T10" fmla="*/ 272 w 2375"/>
              <a:gd name="T11" fmla="*/ 1588 h 1861"/>
              <a:gd name="T12" fmla="*/ 272 w 2375"/>
              <a:gd name="T13" fmla="*/ 1588 h 1861"/>
              <a:gd name="T14" fmla="*/ 928 w 2375"/>
              <a:gd name="T15" fmla="*/ 1860 h 1861"/>
              <a:gd name="T16" fmla="*/ 2374 w 2375"/>
              <a:gd name="T17"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0"/>
                </a:moveTo>
                <a:lnTo>
                  <a:pt x="928" y="0"/>
                </a:lnTo>
                <a:lnTo>
                  <a:pt x="928" y="0"/>
                </a:lnTo>
                <a:cubicBezTo>
                  <a:pt x="415" y="0"/>
                  <a:pt x="0" y="417"/>
                  <a:pt x="0" y="930"/>
                </a:cubicBezTo>
                <a:lnTo>
                  <a:pt x="0" y="930"/>
                </a:lnTo>
                <a:cubicBezTo>
                  <a:pt x="0" y="1187"/>
                  <a:pt x="104" y="1419"/>
                  <a:pt x="272" y="1588"/>
                </a:cubicBezTo>
                <a:lnTo>
                  <a:pt x="272" y="1588"/>
                </a:lnTo>
                <a:cubicBezTo>
                  <a:pt x="439" y="1756"/>
                  <a:pt x="672" y="1860"/>
                  <a:pt x="928" y="1860"/>
                </a:cubicBezTo>
                <a:lnTo>
                  <a:pt x="2374" y="0"/>
                </a:lnTo>
              </a:path>
            </a:pathLst>
          </a:custGeom>
          <a:solidFill>
            <a:schemeClr val="accent2">
              <a:lumMod val="50000"/>
            </a:schemeClr>
          </a:solidFill>
          <a:ln>
            <a:noFill/>
          </a:ln>
          <a:effectLst/>
        </p:spPr>
        <p:txBody>
          <a:bodyPr wrap="none" anchor="ctr"/>
          <a:lstStyle/>
          <a:p>
            <a:endParaRPr lang="en-US" sz="3266" dirty="0">
              <a:latin typeface="Open Sans Light" panose="020B0306030504020204" pitchFamily="34" charset="0"/>
            </a:endParaRPr>
          </a:p>
        </p:txBody>
      </p:sp>
      <p:sp>
        <p:nvSpPr>
          <p:cNvPr id="8" name="Freeform 6">
            <a:extLst>
              <a:ext uri="{FF2B5EF4-FFF2-40B4-BE49-F238E27FC236}">
                <a16:creationId xmlns:a16="http://schemas.microsoft.com/office/drawing/2014/main" id="{47DC0416-E2AB-8E4B-8DAF-058EB97F7838}"/>
              </a:ext>
            </a:extLst>
          </p:cNvPr>
          <p:cNvSpPr>
            <a:spLocks noChangeArrowheads="1"/>
          </p:cNvSpPr>
          <p:nvPr/>
        </p:nvSpPr>
        <p:spPr bwMode="auto">
          <a:xfrm>
            <a:off x="5146987" y="2438456"/>
            <a:ext cx="1009919" cy="819313"/>
          </a:xfrm>
          <a:custGeom>
            <a:avLst/>
            <a:gdLst>
              <a:gd name="T0" fmla="*/ 2374 w 2375"/>
              <a:gd name="T1" fmla="*/ 1860 h 1861"/>
              <a:gd name="T2" fmla="*/ 928 w 2375"/>
              <a:gd name="T3" fmla="*/ 1860 h 1861"/>
              <a:gd name="T4" fmla="*/ 928 w 2375"/>
              <a:gd name="T5" fmla="*/ 1860 h 1861"/>
              <a:gd name="T6" fmla="*/ 0 w 2375"/>
              <a:gd name="T7" fmla="*/ 930 h 1861"/>
              <a:gd name="T8" fmla="*/ 0 w 2375"/>
              <a:gd name="T9" fmla="*/ 930 h 1861"/>
              <a:gd name="T10" fmla="*/ 272 w 2375"/>
              <a:gd name="T11" fmla="*/ 273 h 1861"/>
              <a:gd name="T12" fmla="*/ 272 w 2375"/>
              <a:gd name="T13" fmla="*/ 273 h 1861"/>
              <a:gd name="T14" fmla="*/ 928 w 2375"/>
              <a:gd name="T15" fmla="*/ 0 h 1861"/>
              <a:gd name="T16" fmla="*/ 2374 w 2375"/>
              <a:gd name="T17" fmla="*/ 186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1860"/>
                </a:moveTo>
                <a:lnTo>
                  <a:pt x="928" y="1860"/>
                </a:lnTo>
                <a:lnTo>
                  <a:pt x="928" y="1860"/>
                </a:lnTo>
                <a:cubicBezTo>
                  <a:pt x="415" y="1860"/>
                  <a:pt x="0" y="1444"/>
                  <a:pt x="0" y="930"/>
                </a:cubicBezTo>
                <a:lnTo>
                  <a:pt x="0" y="930"/>
                </a:lnTo>
                <a:cubicBezTo>
                  <a:pt x="0" y="673"/>
                  <a:pt x="104" y="441"/>
                  <a:pt x="272" y="273"/>
                </a:cubicBezTo>
                <a:lnTo>
                  <a:pt x="272" y="273"/>
                </a:lnTo>
                <a:cubicBezTo>
                  <a:pt x="439" y="104"/>
                  <a:pt x="672" y="0"/>
                  <a:pt x="928" y="0"/>
                </a:cubicBezTo>
                <a:lnTo>
                  <a:pt x="2374" y="1860"/>
                </a:lnTo>
              </a:path>
            </a:pathLst>
          </a:custGeom>
          <a:solidFill>
            <a:schemeClr val="accent2">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7">
            <a:extLst>
              <a:ext uri="{FF2B5EF4-FFF2-40B4-BE49-F238E27FC236}">
                <a16:creationId xmlns:a16="http://schemas.microsoft.com/office/drawing/2014/main" id="{04A488D2-3348-444C-8D06-C66A7E9807E0}"/>
              </a:ext>
            </a:extLst>
          </p:cNvPr>
          <p:cNvSpPr>
            <a:spLocks noChangeArrowheads="1"/>
          </p:cNvSpPr>
          <p:nvPr/>
        </p:nvSpPr>
        <p:spPr bwMode="auto">
          <a:xfrm>
            <a:off x="5146988" y="3509467"/>
            <a:ext cx="5439043" cy="819313"/>
          </a:xfrm>
          <a:prstGeom prst="roundRect">
            <a:avLst>
              <a:gd name="adj" fmla="val 5000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0" name="Freeform 8">
            <a:extLst>
              <a:ext uri="{FF2B5EF4-FFF2-40B4-BE49-F238E27FC236}">
                <a16:creationId xmlns:a16="http://schemas.microsoft.com/office/drawing/2014/main" id="{AE5389E8-F70D-A640-A8D7-C7FE299688DE}"/>
              </a:ext>
            </a:extLst>
          </p:cNvPr>
          <p:cNvSpPr>
            <a:spLocks noChangeArrowheads="1"/>
          </p:cNvSpPr>
          <p:nvPr/>
        </p:nvSpPr>
        <p:spPr bwMode="auto">
          <a:xfrm>
            <a:off x="5146987" y="3509467"/>
            <a:ext cx="1009919" cy="819313"/>
          </a:xfrm>
          <a:custGeom>
            <a:avLst/>
            <a:gdLst>
              <a:gd name="T0" fmla="*/ 2374 w 2375"/>
              <a:gd name="T1" fmla="*/ 0 h 1860"/>
              <a:gd name="T2" fmla="*/ 928 w 2375"/>
              <a:gd name="T3" fmla="*/ 0 h 1860"/>
              <a:gd name="T4" fmla="*/ 928 w 2375"/>
              <a:gd name="T5" fmla="*/ 0 h 1860"/>
              <a:gd name="T6" fmla="*/ 0 w 2375"/>
              <a:gd name="T7" fmla="*/ 930 h 1860"/>
              <a:gd name="T8" fmla="*/ 0 w 2375"/>
              <a:gd name="T9" fmla="*/ 930 h 1860"/>
              <a:gd name="T10" fmla="*/ 272 w 2375"/>
              <a:gd name="T11" fmla="*/ 1586 h 1860"/>
              <a:gd name="T12" fmla="*/ 272 w 2375"/>
              <a:gd name="T13" fmla="*/ 1586 h 1860"/>
              <a:gd name="T14" fmla="*/ 928 w 2375"/>
              <a:gd name="T15" fmla="*/ 1859 h 1860"/>
              <a:gd name="T16" fmla="*/ 2374 w 2375"/>
              <a:gd name="T17"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0">
                <a:moveTo>
                  <a:pt x="2374" y="0"/>
                </a:moveTo>
                <a:lnTo>
                  <a:pt x="928" y="0"/>
                </a:lnTo>
                <a:lnTo>
                  <a:pt x="928" y="0"/>
                </a:lnTo>
                <a:cubicBezTo>
                  <a:pt x="415" y="0"/>
                  <a:pt x="0" y="416"/>
                  <a:pt x="0" y="930"/>
                </a:cubicBezTo>
                <a:lnTo>
                  <a:pt x="0" y="930"/>
                </a:lnTo>
                <a:cubicBezTo>
                  <a:pt x="0" y="1186"/>
                  <a:pt x="104" y="1418"/>
                  <a:pt x="272" y="1586"/>
                </a:cubicBezTo>
                <a:lnTo>
                  <a:pt x="272" y="1586"/>
                </a:lnTo>
                <a:cubicBezTo>
                  <a:pt x="439" y="1755"/>
                  <a:pt x="672" y="1859"/>
                  <a:pt x="928" y="1859"/>
                </a:cubicBezTo>
                <a:lnTo>
                  <a:pt x="2374" y="0"/>
                </a:lnTo>
              </a:path>
            </a:pathLst>
          </a:custGeom>
          <a:solidFill>
            <a:schemeClr val="accent3">
              <a:lumMod val="50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9">
            <a:extLst>
              <a:ext uri="{FF2B5EF4-FFF2-40B4-BE49-F238E27FC236}">
                <a16:creationId xmlns:a16="http://schemas.microsoft.com/office/drawing/2014/main" id="{72762861-F334-5A4E-B38B-F74EA105C2D4}"/>
              </a:ext>
            </a:extLst>
          </p:cNvPr>
          <p:cNvSpPr>
            <a:spLocks noChangeArrowheads="1"/>
          </p:cNvSpPr>
          <p:nvPr/>
        </p:nvSpPr>
        <p:spPr bwMode="auto">
          <a:xfrm>
            <a:off x="5146987" y="3509467"/>
            <a:ext cx="1009919" cy="819313"/>
          </a:xfrm>
          <a:custGeom>
            <a:avLst/>
            <a:gdLst>
              <a:gd name="T0" fmla="*/ 2374 w 2375"/>
              <a:gd name="T1" fmla="*/ 1859 h 1860"/>
              <a:gd name="T2" fmla="*/ 928 w 2375"/>
              <a:gd name="T3" fmla="*/ 1859 h 1860"/>
              <a:gd name="T4" fmla="*/ 928 w 2375"/>
              <a:gd name="T5" fmla="*/ 1859 h 1860"/>
              <a:gd name="T6" fmla="*/ 0 w 2375"/>
              <a:gd name="T7" fmla="*/ 930 h 1860"/>
              <a:gd name="T8" fmla="*/ 0 w 2375"/>
              <a:gd name="T9" fmla="*/ 930 h 1860"/>
              <a:gd name="T10" fmla="*/ 272 w 2375"/>
              <a:gd name="T11" fmla="*/ 272 h 1860"/>
              <a:gd name="T12" fmla="*/ 272 w 2375"/>
              <a:gd name="T13" fmla="*/ 272 h 1860"/>
              <a:gd name="T14" fmla="*/ 928 w 2375"/>
              <a:gd name="T15" fmla="*/ 0 h 1860"/>
              <a:gd name="T16" fmla="*/ 2374 w 2375"/>
              <a:gd name="T17" fmla="*/ 1859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0">
                <a:moveTo>
                  <a:pt x="2374" y="1859"/>
                </a:moveTo>
                <a:lnTo>
                  <a:pt x="928" y="1859"/>
                </a:lnTo>
                <a:lnTo>
                  <a:pt x="928" y="1859"/>
                </a:lnTo>
                <a:cubicBezTo>
                  <a:pt x="415" y="1859"/>
                  <a:pt x="0" y="1442"/>
                  <a:pt x="0" y="930"/>
                </a:cubicBezTo>
                <a:lnTo>
                  <a:pt x="0" y="930"/>
                </a:lnTo>
                <a:cubicBezTo>
                  <a:pt x="0" y="673"/>
                  <a:pt x="104" y="441"/>
                  <a:pt x="272" y="272"/>
                </a:cubicBezTo>
                <a:lnTo>
                  <a:pt x="272" y="272"/>
                </a:lnTo>
                <a:cubicBezTo>
                  <a:pt x="439" y="104"/>
                  <a:pt x="672" y="0"/>
                  <a:pt x="928" y="0"/>
                </a:cubicBezTo>
                <a:lnTo>
                  <a:pt x="2374" y="1859"/>
                </a:lnTo>
              </a:path>
            </a:pathLst>
          </a:custGeom>
          <a:solidFill>
            <a:schemeClr val="accent3">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12" name="Freeform 10">
            <a:extLst>
              <a:ext uri="{FF2B5EF4-FFF2-40B4-BE49-F238E27FC236}">
                <a16:creationId xmlns:a16="http://schemas.microsoft.com/office/drawing/2014/main" id="{9154E893-ACE3-914C-B881-F51500C18FB4}"/>
              </a:ext>
            </a:extLst>
          </p:cNvPr>
          <p:cNvSpPr>
            <a:spLocks noChangeArrowheads="1"/>
          </p:cNvSpPr>
          <p:nvPr/>
        </p:nvSpPr>
        <p:spPr bwMode="auto">
          <a:xfrm>
            <a:off x="5146988" y="4580479"/>
            <a:ext cx="5439043" cy="819313"/>
          </a:xfrm>
          <a:prstGeom prst="roundRect">
            <a:avLst>
              <a:gd name="adj" fmla="val 50000"/>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3" name="Freeform 11">
            <a:extLst>
              <a:ext uri="{FF2B5EF4-FFF2-40B4-BE49-F238E27FC236}">
                <a16:creationId xmlns:a16="http://schemas.microsoft.com/office/drawing/2014/main" id="{74E8B52A-6CCD-5A43-BFF0-35D43413D51A}"/>
              </a:ext>
            </a:extLst>
          </p:cNvPr>
          <p:cNvSpPr>
            <a:spLocks noChangeArrowheads="1"/>
          </p:cNvSpPr>
          <p:nvPr/>
        </p:nvSpPr>
        <p:spPr bwMode="auto">
          <a:xfrm>
            <a:off x="5146987" y="4580479"/>
            <a:ext cx="1009919" cy="819313"/>
          </a:xfrm>
          <a:custGeom>
            <a:avLst/>
            <a:gdLst>
              <a:gd name="T0" fmla="*/ 2374 w 2375"/>
              <a:gd name="T1" fmla="*/ 0 h 1861"/>
              <a:gd name="T2" fmla="*/ 928 w 2375"/>
              <a:gd name="T3" fmla="*/ 0 h 1861"/>
              <a:gd name="T4" fmla="*/ 928 w 2375"/>
              <a:gd name="T5" fmla="*/ 0 h 1861"/>
              <a:gd name="T6" fmla="*/ 0 w 2375"/>
              <a:gd name="T7" fmla="*/ 931 h 1861"/>
              <a:gd name="T8" fmla="*/ 0 w 2375"/>
              <a:gd name="T9" fmla="*/ 931 h 1861"/>
              <a:gd name="T10" fmla="*/ 272 w 2375"/>
              <a:gd name="T11" fmla="*/ 1588 h 1861"/>
              <a:gd name="T12" fmla="*/ 272 w 2375"/>
              <a:gd name="T13" fmla="*/ 1588 h 1861"/>
              <a:gd name="T14" fmla="*/ 928 w 2375"/>
              <a:gd name="T15" fmla="*/ 1860 h 1861"/>
              <a:gd name="T16" fmla="*/ 2374 w 2375"/>
              <a:gd name="T17"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0"/>
                </a:moveTo>
                <a:lnTo>
                  <a:pt x="928" y="0"/>
                </a:lnTo>
                <a:lnTo>
                  <a:pt x="928" y="0"/>
                </a:lnTo>
                <a:cubicBezTo>
                  <a:pt x="415" y="0"/>
                  <a:pt x="0" y="417"/>
                  <a:pt x="0" y="931"/>
                </a:cubicBezTo>
                <a:lnTo>
                  <a:pt x="0" y="931"/>
                </a:lnTo>
                <a:cubicBezTo>
                  <a:pt x="0" y="1187"/>
                  <a:pt x="104" y="1420"/>
                  <a:pt x="272" y="1588"/>
                </a:cubicBezTo>
                <a:lnTo>
                  <a:pt x="272" y="1588"/>
                </a:lnTo>
                <a:cubicBezTo>
                  <a:pt x="439" y="1756"/>
                  <a:pt x="672" y="1860"/>
                  <a:pt x="928" y="1860"/>
                </a:cubicBezTo>
                <a:lnTo>
                  <a:pt x="2374" y="0"/>
                </a:lnTo>
              </a:path>
            </a:pathLst>
          </a:custGeom>
          <a:solidFill>
            <a:schemeClr val="accent4">
              <a:lumMod val="50000"/>
            </a:schemeClr>
          </a:solidFill>
          <a:ln>
            <a:noFill/>
          </a:ln>
          <a:effectLst/>
        </p:spPr>
        <p:txBody>
          <a:bodyPr wrap="none" anchor="ctr"/>
          <a:lstStyle/>
          <a:p>
            <a:endParaRPr lang="en-US" sz="3266" dirty="0">
              <a:latin typeface="Open Sans Light" panose="020B0306030504020204" pitchFamily="34" charset="0"/>
            </a:endParaRPr>
          </a:p>
        </p:txBody>
      </p:sp>
      <p:sp>
        <p:nvSpPr>
          <p:cNvPr id="14" name="Freeform 12">
            <a:extLst>
              <a:ext uri="{FF2B5EF4-FFF2-40B4-BE49-F238E27FC236}">
                <a16:creationId xmlns:a16="http://schemas.microsoft.com/office/drawing/2014/main" id="{89E94A17-F2E1-C247-BD27-C375F121D052}"/>
              </a:ext>
            </a:extLst>
          </p:cNvPr>
          <p:cNvSpPr>
            <a:spLocks noChangeArrowheads="1"/>
          </p:cNvSpPr>
          <p:nvPr/>
        </p:nvSpPr>
        <p:spPr bwMode="auto">
          <a:xfrm>
            <a:off x="5146987" y="4580479"/>
            <a:ext cx="1009919" cy="819313"/>
          </a:xfrm>
          <a:custGeom>
            <a:avLst/>
            <a:gdLst>
              <a:gd name="T0" fmla="*/ 2374 w 2375"/>
              <a:gd name="T1" fmla="*/ 1860 h 1861"/>
              <a:gd name="T2" fmla="*/ 928 w 2375"/>
              <a:gd name="T3" fmla="*/ 1860 h 1861"/>
              <a:gd name="T4" fmla="*/ 928 w 2375"/>
              <a:gd name="T5" fmla="*/ 1860 h 1861"/>
              <a:gd name="T6" fmla="*/ 0 w 2375"/>
              <a:gd name="T7" fmla="*/ 931 h 1861"/>
              <a:gd name="T8" fmla="*/ 0 w 2375"/>
              <a:gd name="T9" fmla="*/ 931 h 1861"/>
              <a:gd name="T10" fmla="*/ 272 w 2375"/>
              <a:gd name="T11" fmla="*/ 273 h 1861"/>
              <a:gd name="T12" fmla="*/ 272 w 2375"/>
              <a:gd name="T13" fmla="*/ 273 h 1861"/>
              <a:gd name="T14" fmla="*/ 928 w 2375"/>
              <a:gd name="T15" fmla="*/ 0 h 1861"/>
              <a:gd name="T16" fmla="*/ 2374 w 2375"/>
              <a:gd name="T17" fmla="*/ 186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1860"/>
                </a:moveTo>
                <a:lnTo>
                  <a:pt x="928" y="1860"/>
                </a:lnTo>
                <a:lnTo>
                  <a:pt x="928" y="1860"/>
                </a:lnTo>
                <a:cubicBezTo>
                  <a:pt x="415" y="1860"/>
                  <a:pt x="0" y="1444"/>
                  <a:pt x="0" y="931"/>
                </a:cubicBezTo>
                <a:lnTo>
                  <a:pt x="0" y="931"/>
                </a:lnTo>
                <a:cubicBezTo>
                  <a:pt x="0" y="674"/>
                  <a:pt x="104" y="441"/>
                  <a:pt x="272" y="273"/>
                </a:cubicBezTo>
                <a:lnTo>
                  <a:pt x="272" y="273"/>
                </a:lnTo>
                <a:cubicBezTo>
                  <a:pt x="439" y="105"/>
                  <a:pt x="672" y="0"/>
                  <a:pt x="928" y="0"/>
                </a:cubicBezTo>
                <a:lnTo>
                  <a:pt x="2374" y="1860"/>
                </a:lnTo>
              </a:path>
            </a:pathLst>
          </a:custGeom>
          <a:solidFill>
            <a:schemeClr val="accent4">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15" name="Freeform 13">
            <a:extLst>
              <a:ext uri="{FF2B5EF4-FFF2-40B4-BE49-F238E27FC236}">
                <a16:creationId xmlns:a16="http://schemas.microsoft.com/office/drawing/2014/main" id="{DEEE956D-5D7C-6D46-8B61-70A79561BD75}"/>
              </a:ext>
            </a:extLst>
          </p:cNvPr>
          <p:cNvSpPr>
            <a:spLocks noChangeArrowheads="1"/>
          </p:cNvSpPr>
          <p:nvPr/>
        </p:nvSpPr>
        <p:spPr bwMode="auto">
          <a:xfrm>
            <a:off x="5146988" y="5651490"/>
            <a:ext cx="5439043" cy="819313"/>
          </a:xfrm>
          <a:prstGeom prst="roundRect">
            <a:avLst>
              <a:gd name="adj" fmla="val 50000"/>
            </a:avLst>
          </a:pr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6" name="Freeform 14">
            <a:extLst>
              <a:ext uri="{FF2B5EF4-FFF2-40B4-BE49-F238E27FC236}">
                <a16:creationId xmlns:a16="http://schemas.microsoft.com/office/drawing/2014/main" id="{0D0C5517-007F-8B4A-ADBE-C720391442F1}"/>
              </a:ext>
            </a:extLst>
          </p:cNvPr>
          <p:cNvSpPr>
            <a:spLocks noChangeArrowheads="1"/>
          </p:cNvSpPr>
          <p:nvPr/>
        </p:nvSpPr>
        <p:spPr bwMode="auto">
          <a:xfrm>
            <a:off x="5146987" y="5651490"/>
            <a:ext cx="1009919" cy="819313"/>
          </a:xfrm>
          <a:custGeom>
            <a:avLst/>
            <a:gdLst>
              <a:gd name="T0" fmla="*/ 2374 w 2375"/>
              <a:gd name="T1" fmla="*/ 0 h 1861"/>
              <a:gd name="T2" fmla="*/ 928 w 2375"/>
              <a:gd name="T3" fmla="*/ 0 h 1861"/>
              <a:gd name="T4" fmla="*/ 928 w 2375"/>
              <a:gd name="T5" fmla="*/ 0 h 1861"/>
              <a:gd name="T6" fmla="*/ 0 w 2375"/>
              <a:gd name="T7" fmla="*/ 930 h 1861"/>
              <a:gd name="T8" fmla="*/ 0 w 2375"/>
              <a:gd name="T9" fmla="*/ 930 h 1861"/>
              <a:gd name="T10" fmla="*/ 272 w 2375"/>
              <a:gd name="T11" fmla="*/ 1588 h 1861"/>
              <a:gd name="T12" fmla="*/ 272 w 2375"/>
              <a:gd name="T13" fmla="*/ 1588 h 1861"/>
              <a:gd name="T14" fmla="*/ 928 w 2375"/>
              <a:gd name="T15" fmla="*/ 1860 h 1861"/>
              <a:gd name="T16" fmla="*/ 2374 w 2375"/>
              <a:gd name="T17"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0"/>
                </a:moveTo>
                <a:lnTo>
                  <a:pt x="928" y="0"/>
                </a:lnTo>
                <a:lnTo>
                  <a:pt x="928" y="0"/>
                </a:lnTo>
                <a:cubicBezTo>
                  <a:pt x="415" y="0"/>
                  <a:pt x="0" y="416"/>
                  <a:pt x="0" y="930"/>
                </a:cubicBezTo>
                <a:lnTo>
                  <a:pt x="0" y="930"/>
                </a:lnTo>
                <a:cubicBezTo>
                  <a:pt x="0" y="1187"/>
                  <a:pt x="104" y="1419"/>
                  <a:pt x="272" y="1588"/>
                </a:cubicBezTo>
                <a:lnTo>
                  <a:pt x="272" y="1588"/>
                </a:lnTo>
                <a:cubicBezTo>
                  <a:pt x="439" y="1756"/>
                  <a:pt x="672" y="1860"/>
                  <a:pt x="928" y="1860"/>
                </a:cubicBezTo>
                <a:lnTo>
                  <a:pt x="2374" y="0"/>
                </a:lnTo>
              </a:path>
            </a:pathLst>
          </a:custGeom>
          <a:solidFill>
            <a:schemeClr val="accent5">
              <a:lumMod val="50000"/>
            </a:schemeClr>
          </a:solidFill>
          <a:ln>
            <a:noFill/>
          </a:ln>
          <a:effectLst/>
        </p:spPr>
        <p:txBody>
          <a:bodyPr wrap="none" anchor="ctr"/>
          <a:lstStyle/>
          <a:p>
            <a:endParaRPr lang="en-US" sz="3266" dirty="0">
              <a:latin typeface="Open Sans Light" panose="020B0306030504020204" pitchFamily="34" charset="0"/>
            </a:endParaRPr>
          </a:p>
        </p:txBody>
      </p:sp>
      <p:sp>
        <p:nvSpPr>
          <p:cNvPr id="17" name="Freeform 15">
            <a:extLst>
              <a:ext uri="{FF2B5EF4-FFF2-40B4-BE49-F238E27FC236}">
                <a16:creationId xmlns:a16="http://schemas.microsoft.com/office/drawing/2014/main" id="{9FCA5292-15AA-F649-B332-C7A2695ABA26}"/>
              </a:ext>
            </a:extLst>
          </p:cNvPr>
          <p:cNvSpPr>
            <a:spLocks noChangeArrowheads="1"/>
          </p:cNvSpPr>
          <p:nvPr/>
        </p:nvSpPr>
        <p:spPr bwMode="auto">
          <a:xfrm>
            <a:off x="5146987" y="5651490"/>
            <a:ext cx="1009919" cy="819313"/>
          </a:xfrm>
          <a:custGeom>
            <a:avLst/>
            <a:gdLst>
              <a:gd name="T0" fmla="*/ 2374 w 2375"/>
              <a:gd name="T1" fmla="*/ 1860 h 1861"/>
              <a:gd name="T2" fmla="*/ 928 w 2375"/>
              <a:gd name="T3" fmla="*/ 1860 h 1861"/>
              <a:gd name="T4" fmla="*/ 928 w 2375"/>
              <a:gd name="T5" fmla="*/ 1860 h 1861"/>
              <a:gd name="T6" fmla="*/ 0 w 2375"/>
              <a:gd name="T7" fmla="*/ 930 h 1861"/>
              <a:gd name="T8" fmla="*/ 0 w 2375"/>
              <a:gd name="T9" fmla="*/ 930 h 1861"/>
              <a:gd name="T10" fmla="*/ 272 w 2375"/>
              <a:gd name="T11" fmla="*/ 272 h 1861"/>
              <a:gd name="T12" fmla="*/ 272 w 2375"/>
              <a:gd name="T13" fmla="*/ 272 h 1861"/>
              <a:gd name="T14" fmla="*/ 928 w 2375"/>
              <a:gd name="T15" fmla="*/ 0 h 1861"/>
              <a:gd name="T16" fmla="*/ 2374 w 2375"/>
              <a:gd name="T17" fmla="*/ 186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1861">
                <a:moveTo>
                  <a:pt x="2374" y="1860"/>
                </a:moveTo>
                <a:lnTo>
                  <a:pt x="928" y="1860"/>
                </a:lnTo>
                <a:lnTo>
                  <a:pt x="928" y="1860"/>
                </a:lnTo>
                <a:cubicBezTo>
                  <a:pt x="415" y="1860"/>
                  <a:pt x="0" y="1443"/>
                  <a:pt x="0" y="930"/>
                </a:cubicBezTo>
                <a:lnTo>
                  <a:pt x="0" y="930"/>
                </a:lnTo>
                <a:cubicBezTo>
                  <a:pt x="0" y="673"/>
                  <a:pt x="104" y="441"/>
                  <a:pt x="272" y="272"/>
                </a:cubicBezTo>
                <a:lnTo>
                  <a:pt x="272" y="272"/>
                </a:lnTo>
                <a:cubicBezTo>
                  <a:pt x="439" y="104"/>
                  <a:pt x="672" y="0"/>
                  <a:pt x="928" y="0"/>
                </a:cubicBezTo>
                <a:lnTo>
                  <a:pt x="2374" y="1860"/>
                </a:lnTo>
              </a:path>
            </a:pathLst>
          </a:custGeom>
          <a:solidFill>
            <a:schemeClr val="accent5">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6">
            <a:extLst>
              <a:ext uri="{FF2B5EF4-FFF2-40B4-BE49-F238E27FC236}">
                <a16:creationId xmlns:a16="http://schemas.microsoft.com/office/drawing/2014/main" id="{9FFAE5DC-FDE8-584A-A7E3-31C23A93274A}"/>
              </a:ext>
            </a:extLst>
          </p:cNvPr>
          <p:cNvSpPr>
            <a:spLocks noChangeArrowheads="1"/>
          </p:cNvSpPr>
          <p:nvPr/>
        </p:nvSpPr>
        <p:spPr bwMode="auto">
          <a:xfrm>
            <a:off x="3305868" y="1777101"/>
            <a:ext cx="1841120" cy="712307"/>
          </a:xfrm>
          <a:custGeom>
            <a:avLst/>
            <a:gdLst>
              <a:gd name="T0" fmla="*/ 4776 w 4777"/>
              <a:gd name="T1" fmla="*/ 0 h 1848"/>
              <a:gd name="T2" fmla="*/ 1585 w 4777"/>
              <a:gd name="T3" fmla="*/ 0 h 1848"/>
              <a:gd name="T4" fmla="*/ 0 w 4777"/>
              <a:gd name="T5" fmla="*/ 1847 h 1848"/>
            </a:gdLst>
            <a:ahLst/>
            <a:cxnLst>
              <a:cxn ang="0">
                <a:pos x="T0" y="T1"/>
              </a:cxn>
              <a:cxn ang="0">
                <a:pos x="T2" y="T3"/>
              </a:cxn>
              <a:cxn ang="0">
                <a:pos x="T4" y="T5"/>
              </a:cxn>
            </a:cxnLst>
            <a:rect l="0" t="0" r="r" b="b"/>
            <a:pathLst>
              <a:path w="4777" h="1848">
                <a:moveTo>
                  <a:pt x="4776" y="0"/>
                </a:moveTo>
                <a:lnTo>
                  <a:pt x="1585" y="0"/>
                </a:lnTo>
                <a:lnTo>
                  <a:pt x="0" y="1847"/>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Open Sans Light" panose="020B0306030504020204" pitchFamily="34" charset="0"/>
            </a:endParaRPr>
          </a:p>
        </p:txBody>
      </p:sp>
      <p:sp>
        <p:nvSpPr>
          <p:cNvPr id="20" name="Freeform 18">
            <a:extLst>
              <a:ext uri="{FF2B5EF4-FFF2-40B4-BE49-F238E27FC236}">
                <a16:creationId xmlns:a16="http://schemas.microsoft.com/office/drawing/2014/main" id="{993285E2-98E9-8240-9DE0-D62063374BF5}"/>
              </a:ext>
            </a:extLst>
          </p:cNvPr>
          <p:cNvSpPr>
            <a:spLocks noChangeArrowheads="1"/>
          </p:cNvSpPr>
          <p:nvPr/>
        </p:nvSpPr>
        <p:spPr bwMode="auto">
          <a:xfrm>
            <a:off x="3560870" y="2851512"/>
            <a:ext cx="1586118" cy="414805"/>
          </a:xfrm>
          <a:custGeom>
            <a:avLst/>
            <a:gdLst>
              <a:gd name="T0" fmla="*/ 4112 w 4113"/>
              <a:gd name="T1" fmla="*/ 0 h 1074"/>
              <a:gd name="T2" fmla="*/ 921 w 4113"/>
              <a:gd name="T3" fmla="*/ 0 h 1074"/>
              <a:gd name="T4" fmla="*/ 0 w 4113"/>
              <a:gd name="T5" fmla="*/ 1073 h 1074"/>
            </a:gdLst>
            <a:ahLst/>
            <a:cxnLst>
              <a:cxn ang="0">
                <a:pos x="T0" y="T1"/>
              </a:cxn>
              <a:cxn ang="0">
                <a:pos x="T2" y="T3"/>
              </a:cxn>
              <a:cxn ang="0">
                <a:pos x="T4" y="T5"/>
              </a:cxn>
            </a:cxnLst>
            <a:rect l="0" t="0" r="r" b="b"/>
            <a:pathLst>
              <a:path w="4113" h="1074">
                <a:moveTo>
                  <a:pt x="4112" y="0"/>
                </a:moveTo>
                <a:lnTo>
                  <a:pt x="921" y="0"/>
                </a:lnTo>
                <a:lnTo>
                  <a:pt x="0" y="1073"/>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Open Sans Light" panose="020B0306030504020204" pitchFamily="34" charset="0"/>
            </a:endParaRPr>
          </a:p>
        </p:txBody>
      </p:sp>
      <p:sp>
        <p:nvSpPr>
          <p:cNvPr id="21" name="Freeform 19">
            <a:extLst>
              <a:ext uri="{FF2B5EF4-FFF2-40B4-BE49-F238E27FC236}">
                <a16:creationId xmlns:a16="http://schemas.microsoft.com/office/drawing/2014/main" id="{1393EFCE-4C03-9541-A5D1-720167B32611}"/>
              </a:ext>
            </a:extLst>
          </p:cNvPr>
          <p:cNvSpPr>
            <a:spLocks noChangeArrowheads="1"/>
          </p:cNvSpPr>
          <p:nvPr/>
        </p:nvSpPr>
        <p:spPr bwMode="auto">
          <a:xfrm>
            <a:off x="3560870" y="4573630"/>
            <a:ext cx="1586118" cy="414805"/>
          </a:xfrm>
          <a:custGeom>
            <a:avLst/>
            <a:gdLst>
              <a:gd name="T0" fmla="*/ 4112 w 4113"/>
              <a:gd name="T1" fmla="*/ 1073 h 1074"/>
              <a:gd name="T2" fmla="*/ 921 w 4113"/>
              <a:gd name="T3" fmla="*/ 1073 h 1074"/>
              <a:gd name="T4" fmla="*/ 0 w 4113"/>
              <a:gd name="T5" fmla="*/ 0 h 1074"/>
            </a:gdLst>
            <a:ahLst/>
            <a:cxnLst>
              <a:cxn ang="0">
                <a:pos x="T0" y="T1"/>
              </a:cxn>
              <a:cxn ang="0">
                <a:pos x="T2" y="T3"/>
              </a:cxn>
              <a:cxn ang="0">
                <a:pos x="T4" y="T5"/>
              </a:cxn>
            </a:cxnLst>
            <a:rect l="0" t="0" r="r" b="b"/>
            <a:pathLst>
              <a:path w="4113" h="1074">
                <a:moveTo>
                  <a:pt x="4112" y="1073"/>
                </a:moveTo>
                <a:lnTo>
                  <a:pt x="921" y="1073"/>
                </a:lnTo>
                <a:lnTo>
                  <a:pt x="0"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Open Sans Light" panose="020B0306030504020204" pitchFamily="34" charset="0"/>
            </a:endParaRPr>
          </a:p>
        </p:txBody>
      </p:sp>
      <p:sp>
        <p:nvSpPr>
          <p:cNvPr id="22" name="Line 20">
            <a:extLst>
              <a:ext uri="{FF2B5EF4-FFF2-40B4-BE49-F238E27FC236}">
                <a16:creationId xmlns:a16="http://schemas.microsoft.com/office/drawing/2014/main" id="{E0225E94-04A5-DD4B-9DF3-CEAC9D5D1E43}"/>
              </a:ext>
            </a:extLst>
          </p:cNvPr>
          <p:cNvSpPr>
            <a:spLocks noChangeShapeType="1"/>
          </p:cNvSpPr>
          <p:nvPr/>
        </p:nvSpPr>
        <p:spPr bwMode="auto">
          <a:xfrm flipH="1">
            <a:off x="3560871" y="3917424"/>
            <a:ext cx="1587817" cy="1699"/>
          </a:xfrm>
          <a:prstGeom prst="line">
            <a:avLst/>
          </a:prstGeom>
          <a:noFill/>
          <a:ln w="381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Open Sans Light" panose="020B0306030504020204" pitchFamily="34" charset="0"/>
            </a:endParaRPr>
          </a:p>
        </p:txBody>
      </p:sp>
      <p:sp>
        <p:nvSpPr>
          <p:cNvPr id="23" name="Freeform 21">
            <a:extLst>
              <a:ext uri="{FF2B5EF4-FFF2-40B4-BE49-F238E27FC236}">
                <a16:creationId xmlns:a16="http://schemas.microsoft.com/office/drawing/2014/main" id="{283CA9C4-0DE0-4C48-B724-8379F9743551}"/>
              </a:ext>
            </a:extLst>
          </p:cNvPr>
          <p:cNvSpPr>
            <a:spLocks noChangeArrowheads="1"/>
          </p:cNvSpPr>
          <p:nvPr/>
        </p:nvSpPr>
        <p:spPr bwMode="auto">
          <a:xfrm>
            <a:off x="3217913" y="2498355"/>
            <a:ext cx="82410" cy="82409"/>
          </a:xfrm>
          <a:custGeom>
            <a:avLst/>
            <a:gdLst>
              <a:gd name="T0" fmla="*/ 375 w 376"/>
              <a:gd name="T1" fmla="*/ 188 h 377"/>
              <a:gd name="T2" fmla="*/ 375 w 376"/>
              <a:gd name="T3" fmla="*/ 188 h 377"/>
              <a:gd name="T4" fmla="*/ 188 w 376"/>
              <a:gd name="T5" fmla="*/ 376 h 377"/>
              <a:gd name="T6" fmla="*/ 188 w 376"/>
              <a:gd name="T7" fmla="*/ 376 h 377"/>
              <a:gd name="T8" fmla="*/ 0 w 376"/>
              <a:gd name="T9" fmla="*/ 188 h 377"/>
              <a:gd name="T10" fmla="*/ 0 w 376"/>
              <a:gd name="T11" fmla="*/ 188 h 377"/>
              <a:gd name="T12" fmla="*/ 188 w 376"/>
              <a:gd name="T13" fmla="*/ 0 h 377"/>
              <a:gd name="T14" fmla="*/ 188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8" y="376"/>
                </a:cubicBezTo>
                <a:lnTo>
                  <a:pt x="188" y="376"/>
                </a:lnTo>
                <a:cubicBezTo>
                  <a:pt x="84" y="376"/>
                  <a:pt x="0" y="291"/>
                  <a:pt x="0" y="188"/>
                </a:cubicBezTo>
                <a:lnTo>
                  <a:pt x="0" y="188"/>
                </a:lnTo>
                <a:cubicBezTo>
                  <a:pt x="0" y="84"/>
                  <a:pt x="84" y="0"/>
                  <a:pt x="188" y="0"/>
                </a:cubicBezTo>
                <a:lnTo>
                  <a:pt x="188" y="0"/>
                </a:lnTo>
                <a:cubicBezTo>
                  <a:pt x="291" y="0"/>
                  <a:pt x="375" y="84"/>
                  <a:pt x="375" y="188"/>
                </a:cubicBezTo>
              </a:path>
            </a:pathLst>
          </a:custGeom>
          <a:solidFill>
            <a:schemeClr val="tx2"/>
          </a:solidFill>
          <a:ln>
            <a:noFill/>
          </a:ln>
          <a:effectLst/>
        </p:spPr>
        <p:txBody>
          <a:bodyPr wrap="none" anchor="ctr"/>
          <a:lstStyle/>
          <a:p>
            <a:endParaRPr lang="en-US" sz="3266" dirty="0">
              <a:latin typeface="Open Sans Light" panose="020B0306030504020204" pitchFamily="34" charset="0"/>
            </a:endParaRPr>
          </a:p>
        </p:txBody>
      </p:sp>
      <p:sp>
        <p:nvSpPr>
          <p:cNvPr id="24" name="Freeform 22">
            <a:extLst>
              <a:ext uri="{FF2B5EF4-FFF2-40B4-BE49-F238E27FC236}">
                <a16:creationId xmlns:a16="http://schemas.microsoft.com/office/drawing/2014/main" id="{3780DDE9-8B7A-5044-BAAE-88B95B670269}"/>
              </a:ext>
            </a:extLst>
          </p:cNvPr>
          <p:cNvSpPr>
            <a:spLocks noChangeArrowheads="1"/>
          </p:cNvSpPr>
          <p:nvPr/>
        </p:nvSpPr>
        <p:spPr bwMode="auto">
          <a:xfrm>
            <a:off x="3498416" y="3237862"/>
            <a:ext cx="82409" cy="82410"/>
          </a:xfrm>
          <a:custGeom>
            <a:avLst/>
            <a:gdLst>
              <a:gd name="T0" fmla="*/ 375 w 376"/>
              <a:gd name="T1" fmla="*/ 187 h 376"/>
              <a:gd name="T2" fmla="*/ 375 w 376"/>
              <a:gd name="T3" fmla="*/ 187 h 376"/>
              <a:gd name="T4" fmla="*/ 188 w 376"/>
              <a:gd name="T5" fmla="*/ 375 h 376"/>
              <a:gd name="T6" fmla="*/ 188 w 376"/>
              <a:gd name="T7" fmla="*/ 375 h 376"/>
              <a:gd name="T8" fmla="*/ 0 w 376"/>
              <a:gd name="T9" fmla="*/ 187 h 376"/>
              <a:gd name="T10" fmla="*/ 0 w 376"/>
              <a:gd name="T11" fmla="*/ 187 h 376"/>
              <a:gd name="T12" fmla="*/ 188 w 376"/>
              <a:gd name="T13" fmla="*/ 0 h 376"/>
              <a:gd name="T14" fmla="*/ 188 w 376"/>
              <a:gd name="T15" fmla="*/ 0 h 376"/>
              <a:gd name="T16" fmla="*/ 375 w 376"/>
              <a:gd name="T17" fmla="*/ 18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6">
                <a:moveTo>
                  <a:pt x="375" y="187"/>
                </a:moveTo>
                <a:lnTo>
                  <a:pt x="375" y="187"/>
                </a:lnTo>
                <a:cubicBezTo>
                  <a:pt x="375" y="291"/>
                  <a:pt x="291" y="375"/>
                  <a:pt x="188" y="375"/>
                </a:cubicBezTo>
                <a:lnTo>
                  <a:pt x="188" y="375"/>
                </a:lnTo>
                <a:cubicBezTo>
                  <a:pt x="84" y="375"/>
                  <a:pt x="0" y="291"/>
                  <a:pt x="0" y="187"/>
                </a:cubicBezTo>
                <a:lnTo>
                  <a:pt x="0" y="187"/>
                </a:lnTo>
                <a:cubicBezTo>
                  <a:pt x="0" y="84"/>
                  <a:pt x="84" y="0"/>
                  <a:pt x="188" y="0"/>
                </a:cubicBezTo>
                <a:lnTo>
                  <a:pt x="188" y="0"/>
                </a:lnTo>
                <a:cubicBezTo>
                  <a:pt x="291" y="0"/>
                  <a:pt x="375" y="84"/>
                  <a:pt x="375" y="187"/>
                </a:cubicBezTo>
              </a:path>
            </a:pathLst>
          </a:custGeom>
          <a:solidFill>
            <a:schemeClr val="tx2"/>
          </a:solidFill>
          <a:ln>
            <a:noFill/>
          </a:ln>
          <a:effectLst/>
        </p:spPr>
        <p:txBody>
          <a:bodyPr wrap="none" anchor="ctr"/>
          <a:lstStyle/>
          <a:p>
            <a:endParaRPr lang="en-US" sz="3266" dirty="0">
              <a:latin typeface="Open Sans Light" panose="020B0306030504020204" pitchFamily="34" charset="0"/>
            </a:endParaRPr>
          </a:p>
        </p:txBody>
      </p:sp>
      <p:sp>
        <p:nvSpPr>
          <p:cNvPr id="25" name="Freeform 23">
            <a:extLst>
              <a:ext uri="{FF2B5EF4-FFF2-40B4-BE49-F238E27FC236}">
                <a16:creationId xmlns:a16="http://schemas.microsoft.com/office/drawing/2014/main" id="{C2AFB11E-B9B9-9345-8FD8-8035A5EC1276}"/>
              </a:ext>
            </a:extLst>
          </p:cNvPr>
          <p:cNvSpPr>
            <a:spLocks noChangeArrowheads="1"/>
          </p:cNvSpPr>
          <p:nvPr/>
        </p:nvSpPr>
        <p:spPr bwMode="auto">
          <a:xfrm>
            <a:off x="3486515" y="3877069"/>
            <a:ext cx="82410" cy="82410"/>
          </a:xfrm>
          <a:custGeom>
            <a:avLst/>
            <a:gdLst>
              <a:gd name="T0" fmla="*/ 375 w 376"/>
              <a:gd name="T1" fmla="*/ 188 h 376"/>
              <a:gd name="T2" fmla="*/ 375 w 376"/>
              <a:gd name="T3" fmla="*/ 188 h 376"/>
              <a:gd name="T4" fmla="*/ 188 w 376"/>
              <a:gd name="T5" fmla="*/ 375 h 376"/>
              <a:gd name="T6" fmla="*/ 188 w 376"/>
              <a:gd name="T7" fmla="*/ 375 h 376"/>
              <a:gd name="T8" fmla="*/ 0 w 376"/>
              <a:gd name="T9" fmla="*/ 188 h 376"/>
              <a:gd name="T10" fmla="*/ 0 w 376"/>
              <a:gd name="T11" fmla="*/ 188 h 376"/>
              <a:gd name="T12" fmla="*/ 188 w 376"/>
              <a:gd name="T13" fmla="*/ 0 h 376"/>
              <a:gd name="T14" fmla="*/ 188 w 376"/>
              <a:gd name="T15" fmla="*/ 0 h 376"/>
              <a:gd name="T16" fmla="*/ 375 w 376"/>
              <a:gd name="T17"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6">
                <a:moveTo>
                  <a:pt x="375" y="188"/>
                </a:moveTo>
                <a:lnTo>
                  <a:pt x="375" y="188"/>
                </a:lnTo>
                <a:cubicBezTo>
                  <a:pt x="375" y="290"/>
                  <a:pt x="291" y="375"/>
                  <a:pt x="188" y="375"/>
                </a:cubicBezTo>
                <a:lnTo>
                  <a:pt x="188" y="375"/>
                </a:lnTo>
                <a:cubicBezTo>
                  <a:pt x="84" y="375"/>
                  <a:pt x="0" y="290"/>
                  <a:pt x="0" y="188"/>
                </a:cubicBezTo>
                <a:lnTo>
                  <a:pt x="0" y="188"/>
                </a:lnTo>
                <a:cubicBezTo>
                  <a:pt x="0" y="84"/>
                  <a:pt x="84" y="0"/>
                  <a:pt x="188" y="0"/>
                </a:cubicBezTo>
                <a:lnTo>
                  <a:pt x="188" y="0"/>
                </a:lnTo>
                <a:cubicBezTo>
                  <a:pt x="291" y="0"/>
                  <a:pt x="375" y="84"/>
                  <a:pt x="375" y="188"/>
                </a:cubicBezTo>
              </a:path>
            </a:pathLst>
          </a:custGeom>
          <a:solidFill>
            <a:schemeClr val="tx2"/>
          </a:solidFill>
          <a:ln>
            <a:noFill/>
          </a:ln>
          <a:effectLst/>
        </p:spPr>
        <p:txBody>
          <a:bodyPr wrap="none" anchor="ctr"/>
          <a:lstStyle/>
          <a:p>
            <a:endParaRPr lang="en-US" sz="3266" dirty="0">
              <a:latin typeface="Open Sans Light" panose="020B0306030504020204" pitchFamily="34" charset="0"/>
            </a:endParaRPr>
          </a:p>
        </p:txBody>
      </p:sp>
      <p:sp>
        <p:nvSpPr>
          <p:cNvPr id="26" name="Freeform 24">
            <a:extLst>
              <a:ext uri="{FF2B5EF4-FFF2-40B4-BE49-F238E27FC236}">
                <a16:creationId xmlns:a16="http://schemas.microsoft.com/office/drawing/2014/main" id="{E0BAACA1-A8DA-4443-BFF2-9A29A6D6C6BF}"/>
              </a:ext>
            </a:extLst>
          </p:cNvPr>
          <p:cNvSpPr>
            <a:spLocks noChangeArrowheads="1"/>
          </p:cNvSpPr>
          <p:nvPr/>
        </p:nvSpPr>
        <p:spPr bwMode="auto">
          <a:xfrm>
            <a:off x="3513716" y="4523076"/>
            <a:ext cx="82410" cy="82410"/>
          </a:xfrm>
          <a:custGeom>
            <a:avLst/>
            <a:gdLst>
              <a:gd name="T0" fmla="*/ 375 w 376"/>
              <a:gd name="T1" fmla="*/ 188 h 376"/>
              <a:gd name="T2" fmla="*/ 375 w 376"/>
              <a:gd name="T3" fmla="*/ 188 h 376"/>
              <a:gd name="T4" fmla="*/ 188 w 376"/>
              <a:gd name="T5" fmla="*/ 375 h 376"/>
              <a:gd name="T6" fmla="*/ 188 w 376"/>
              <a:gd name="T7" fmla="*/ 375 h 376"/>
              <a:gd name="T8" fmla="*/ 0 w 376"/>
              <a:gd name="T9" fmla="*/ 188 h 376"/>
              <a:gd name="T10" fmla="*/ 0 w 376"/>
              <a:gd name="T11" fmla="*/ 188 h 376"/>
              <a:gd name="T12" fmla="*/ 188 w 376"/>
              <a:gd name="T13" fmla="*/ 0 h 376"/>
              <a:gd name="T14" fmla="*/ 188 w 376"/>
              <a:gd name="T15" fmla="*/ 0 h 376"/>
              <a:gd name="T16" fmla="*/ 375 w 376"/>
              <a:gd name="T17"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6">
                <a:moveTo>
                  <a:pt x="375" y="188"/>
                </a:moveTo>
                <a:lnTo>
                  <a:pt x="375" y="188"/>
                </a:lnTo>
                <a:cubicBezTo>
                  <a:pt x="375" y="291"/>
                  <a:pt x="291" y="375"/>
                  <a:pt x="188" y="375"/>
                </a:cubicBezTo>
                <a:lnTo>
                  <a:pt x="188" y="375"/>
                </a:lnTo>
                <a:cubicBezTo>
                  <a:pt x="84" y="375"/>
                  <a:pt x="0" y="291"/>
                  <a:pt x="0" y="188"/>
                </a:cubicBezTo>
                <a:lnTo>
                  <a:pt x="0" y="188"/>
                </a:lnTo>
                <a:cubicBezTo>
                  <a:pt x="0" y="84"/>
                  <a:pt x="84" y="0"/>
                  <a:pt x="188" y="0"/>
                </a:cubicBezTo>
                <a:lnTo>
                  <a:pt x="188" y="0"/>
                </a:lnTo>
                <a:cubicBezTo>
                  <a:pt x="291" y="0"/>
                  <a:pt x="375" y="84"/>
                  <a:pt x="375" y="188"/>
                </a:cubicBezTo>
              </a:path>
            </a:pathLst>
          </a:custGeom>
          <a:solidFill>
            <a:schemeClr val="tx2"/>
          </a:solidFill>
          <a:ln>
            <a:noFill/>
          </a:ln>
          <a:effectLst/>
        </p:spPr>
        <p:txBody>
          <a:bodyPr wrap="none" anchor="ctr"/>
          <a:lstStyle/>
          <a:p>
            <a:endParaRPr lang="en-US" sz="3266" dirty="0">
              <a:latin typeface="Open Sans Light" panose="020B0306030504020204" pitchFamily="34" charset="0"/>
            </a:endParaRPr>
          </a:p>
        </p:txBody>
      </p:sp>
      <p:sp>
        <p:nvSpPr>
          <p:cNvPr id="27" name="Freeform 25">
            <a:extLst>
              <a:ext uri="{FF2B5EF4-FFF2-40B4-BE49-F238E27FC236}">
                <a16:creationId xmlns:a16="http://schemas.microsoft.com/office/drawing/2014/main" id="{53020D40-7542-B24B-823B-5E1040194E58}"/>
              </a:ext>
            </a:extLst>
          </p:cNvPr>
          <p:cNvSpPr>
            <a:spLocks noChangeArrowheads="1"/>
          </p:cNvSpPr>
          <p:nvPr/>
        </p:nvSpPr>
        <p:spPr bwMode="auto">
          <a:xfrm>
            <a:off x="3321614" y="5288084"/>
            <a:ext cx="82409" cy="82410"/>
          </a:xfrm>
          <a:custGeom>
            <a:avLst/>
            <a:gdLst>
              <a:gd name="T0" fmla="*/ 376 w 377"/>
              <a:gd name="T1" fmla="*/ 188 h 377"/>
              <a:gd name="T2" fmla="*/ 376 w 377"/>
              <a:gd name="T3" fmla="*/ 188 h 377"/>
              <a:gd name="T4" fmla="*/ 188 w 377"/>
              <a:gd name="T5" fmla="*/ 376 h 377"/>
              <a:gd name="T6" fmla="*/ 188 w 377"/>
              <a:gd name="T7" fmla="*/ 376 h 377"/>
              <a:gd name="T8" fmla="*/ 0 w 377"/>
              <a:gd name="T9" fmla="*/ 188 h 377"/>
              <a:gd name="T10" fmla="*/ 0 w 377"/>
              <a:gd name="T11" fmla="*/ 188 h 377"/>
              <a:gd name="T12" fmla="*/ 188 w 377"/>
              <a:gd name="T13" fmla="*/ 0 h 377"/>
              <a:gd name="T14" fmla="*/ 188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2" y="376"/>
                  <a:pt x="188" y="376"/>
                </a:cubicBezTo>
                <a:lnTo>
                  <a:pt x="188" y="376"/>
                </a:lnTo>
                <a:cubicBezTo>
                  <a:pt x="84" y="376"/>
                  <a:pt x="0" y="291"/>
                  <a:pt x="0" y="188"/>
                </a:cubicBezTo>
                <a:lnTo>
                  <a:pt x="0" y="188"/>
                </a:lnTo>
                <a:cubicBezTo>
                  <a:pt x="0" y="85"/>
                  <a:pt x="84" y="0"/>
                  <a:pt x="188" y="0"/>
                </a:cubicBezTo>
                <a:lnTo>
                  <a:pt x="188" y="0"/>
                </a:lnTo>
                <a:cubicBezTo>
                  <a:pt x="292" y="0"/>
                  <a:pt x="376" y="85"/>
                  <a:pt x="376" y="188"/>
                </a:cubicBezTo>
              </a:path>
            </a:pathLst>
          </a:custGeom>
          <a:solidFill>
            <a:schemeClr val="tx2"/>
          </a:solidFill>
          <a:ln>
            <a:noFill/>
          </a:ln>
          <a:effectLst/>
        </p:spPr>
        <p:txBody>
          <a:bodyPr wrap="none" anchor="ctr"/>
          <a:lstStyle/>
          <a:p>
            <a:endParaRPr lang="en-US" sz="3266" dirty="0">
              <a:latin typeface="Open Sans Light" panose="020B0306030504020204" pitchFamily="34" charset="0"/>
            </a:endParaRPr>
          </a:p>
        </p:txBody>
      </p:sp>
      <p:grpSp>
        <p:nvGrpSpPr>
          <p:cNvPr id="95" name="Group 94">
            <a:extLst>
              <a:ext uri="{FF2B5EF4-FFF2-40B4-BE49-F238E27FC236}">
                <a16:creationId xmlns:a16="http://schemas.microsoft.com/office/drawing/2014/main" id="{4CA3D0F7-4D34-8A40-B545-C01534EAA9B3}"/>
              </a:ext>
            </a:extLst>
          </p:cNvPr>
          <p:cNvGrpSpPr/>
          <p:nvPr/>
        </p:nvGrpSpPr>
        <p:grpSpPr>
          <a:xfrm>
            <a:off x="1605970" y="2436104"/>
            <a:ext cx="1750780" cy="2964340"/>
            <a:chOff x="3869392" y="5614624"/>
            <a:chExt cx="2781229" cy="4709049"/>
          </a:xfrm>
        </p:grpSpPr>
        <p:sp>
          <p:nvSpPr>
            <p:cNvPr id="28" name="Freeform 26">
              <a:extLst>
                <a:ext uri="{FF2B5EF4-FFF2-40B4-BE49-F238E27FC236}">
                  <a16:creationId xmlns:a16="http://schemas.microsoft.com/office/drawing/2014/main" id="{F069D84F-14F1-D841-BB62-875C31D89763}"/>
                </a:ext>
              </a:extLst>
            </p:cNvPr>
            <p:cNvSpPr>
              <a:spLocks noChangeArrowheads="1"/>
            </p:cNvSpPr>
            <p:nvPr/>
          </p:nvSpPr>
          <p:spPr bwMode="auto">
            <a:xfrm>
              <a:off x="3869392" y="5614624"/>
              <a:ext cx="2781229" cy="4709049"/>
            </a:xfrm>
            <a:custGeom>
              <a:avLst/>
              <a:gdLst>
                <a:gd name="T0" fmla="*/ 3605 w 3606"/>
                <a:gd name="T1" fmla="*/ 1803 h 6108"/>
                <a:gd name="T2" fmla="*/ 3091 w 3606"/>
                <a:gd name="T3" fmla="*/ 3227 h 6108"/>
                <a:gd name="T4" fmla="*/ 2809 w 3606"/>
                <a:gd name="T5" fmla="*/ 3870 h 6108"/>
                <a:gd name="T6" fmla="*/ 2772 w 3606"/>
                <a:gd name="T7" fmla="*/ 4188 h 6108"/>
                <a:gd name="T8" fmla="*/ 2602 w 3606"/>
                <a:gd name="T9" fmla="*/ 4650 h 6108"/>
                <a:gd name="T10" fmla="*/ 2599 w 3606"/>
                <a:gd name="T11" fmla="*/ 4640 h 6108"/>
                <a:gd name="T12" fmla="*/ 2534 w 3606"/>
                <a:gd name="T13" fmla="*/ 4691 h 6108"/>
                <a:gd name="T14" fmla="*/ 2551 w 3606"/>
                <a:gd name="T15" fmla="*/ 4759 h 6108"/>
                <a:gd name="T16" fmla="*/ 2624 w 3606"/>
                <a:gd name="T17" fmla="*/ 4828 h 6108"/>
                <a:gd name="T18" fmla="*/ 2596 w 3606"/>
                <a:gd name="T19" fmla="*/ 4887 h 6108"/>
                <a:gd name="T20" fmla="*/ 2550 w 3606"/>
                <a:gd name="T21" fmla="*/ 4907 h 6108"/>
                <a:gd name="T22" fmla="*/ 2536 w 3606"/>
                <a:gd name="T23" fmla="*/ 4944 h 6108"/>
                <a:gd name="T24" fmla="*/ 2594 w 3606"/>
                <a:gd name="T25" fmla="*/ 5001 h 6108"/>
                <a:gd name="T26" fmla="*/ 2602 w 3606"/>
                <a:gd name="T27" fmla="*/ 5105 h 6108"/>
                <a:gd name="T28" fmla="*/ 2597 w 3606"/>
                <a:gd name="T29" fmla="*/ 5109 h 6108"/>
                <a:gd name="T30" fmla="*/ 2593 w 3606"/>
                <a:gd name="T31" fmla="*/ 5113 h 6108"/>
                <a:gd name="T32" fmla="*/ 2536 w 3606"/>
                <a:gd name="T33" fmla="*/ 5172 h 6108"/>
                <a:gd name="T34" fmla="*/ 2547 w 3606"/>
                <a:gd name="T35" fmla="*/ 5207 h 6108"/>
                <a:gd name="T36" fmla="*/ 2596 w 3606"/>
                <a:gd name="T37" fmla="*/ 5229 h 6108"/>
                <a:gd name="T38" fmla="*/ 2622 w 3606"/>
                <a:gd name="T39" fmla="*/ 5286 h 6108"/>
                <a:gd name="T40" fmla="*/ 2602 w 3606"/>
                <a:gd name="T41" fmla="*/ 5333 h 6108"/>
                <a:gd name="T42" fmla="*/ 2553 w 3606"/>
                <a:gd name="T43" fmla="*/ 5355 h 6108"/>
                <a:gd name="T44" fmla="*/ 2539 w 3606"/>
                <a:gd name="T45" fmla="*/ 5418 h 6108"/>
                <a:gd name="T46" fmla="*/ 2615 w 3606"/>
                <a:gd name="T47" fmla="*/ 5479 h 6108"/>
                <a:gd name="T48" fmla="*/ 2594 w 3606"/>
                <a:gd name="T49" fmla="*/ 5567 h 6108"/>
                <a:gd name="T50" fmla="*/ 2107 w 3606"/>
                <a:gd name="T51" fmla="*/ 6012 h 6108"/>
                <a:gd name="T52" fmla="*/ 1800 w 3606"/>
                <a:gd name="T53" fmla="*/ 6107 h 6108"/>
                <a:gd name="T54" fmla="*/ 1372 w 3606"/>
                <a:gd name="T55" fmla="*/ 5897 h 6108"/>
                <a:gd name="T56" fmla="*/ 996 w 3606"/>
                <a:gd name="T57" fmla="*/ 5558 h 6108"/>
                <a:gd name="T58" fmla="*/ 996 w 3606"/>
                <a:gd name="T59" fmla="*/ 5548 h 6108"/>
                <a:gd name="T60" fmla="*/ 1005 w 3606"/>
                <a:gd name="T61" fmla="*/ 5548 h 6108"/>
                <a:gd name="T62" fmla="*/ 1014 w 3606"/>
                <a:gd name="T63" fmla="*/ 5529 h 6108"/>
                <a:gd name="T64" fmla="*/ 1063 w 3606"/>
                <a:gd name="T65" fmla="*/ 5481 h 6108"/>
                <a:gd name="T66" fmla="*/ 1047 w 3606"/>
                <a:gd name="T67" fmla="*/ 5438 h 6108"/>
                <a:gd name="T68" fmla="*/ 1043 w 3606"/>
                <a:gd name="T69" fmla="*/ 5434 h 6108"/>
                <a:gd name="T70" fmla="*/ 1001 w 3606"/>
                <a:gd name="T71" fmla="*/ 5316 h 6108"/>
                <a:gd name="T72" fmla="*/ 1047 w 3606"/>
                <a:gd name="T73" fmla="*/ 5212 h 6108"/>
                <a:gd name="T74" fmla="*/ 996 w 3606"/>
                <a:gd name="T75" fmla="*/ 5187 h 6108"/>
                <a:gd name="T76" fmla="*/ 1014 w 3606"/>
                <a:gd name="T77" fmla="*/ 5080 h 6108"/>
                <a:gd name="T78" fmla="*/ 1049 w 3606"/>
                <a:gd name="T79" fmla="*/ 4989 h 6108"/>
                <a:gd name="T80" fmla="*/ 996 w 3606"/>
                <a:gd name="T81" fmla="*/ 4960 h 6108"/>
                <a:gd name="T82" fmla="*/ 996 w 3606"/>
                <a:gd name="T83" fmla="*/ 4865 h 6108"/>
                <a:gd name="T84" fmla="*/ 1030 w 3606"/>
                <a:gd name="T85" fmla="*/ 4847 h 6108"/>
                <a:gd name="T86" fmla="*/ 1026 w 3606"/>
                <a:gd name="T87" fmla="*/ 4733 h 6108"/>
                <a:gd name="T88" fmla="*/ 1016 w 3606"/>
                <a:gd name="T89" fmla="*/ 4718 h 6108"/>
                <a:gd name="T90" fmla="*/ 996 w 3606"/>
                <a:gd name="T91" fmla="*/ 4732 h 6108"/>
                <a:gd name="T92" fmla="*/ 825 w 3606"/>
                <a:gd name="T93" fmla="*/ 4189 h 6108"/>
                <a:gd name="T94" fmla="*/ 788 w 3606"/>
                <a:gd name="T95" fmla="*/ 3871 h 6108"/>
                <a:gd name="T96" fmla="*/ 506 w 3606"/>
                <a:gd name="T97" fmla="*/ 3227 h 6108"/>
                <a:gd name="T98" fmla="*/ 0 w 3606"/>
                <a:gd name="T99" fmla="*/ 1803 h 6108"/>
                <a:gd name="T100" fmla="*/ 651 w 3606"/>
                <a:gd name="T101" fmla="*/ 416 h 6108"/>
                <a:gd name="T102" fmla="*/ 1753 w 3606"/>
                <a:gd name="T103" fmla="*/ 1 h 6108"/>
                <a:gd name="T104" fmla="*/ 1759 w 3606"/>
                <a:gd name="T105" fmla="*/ 1 h 6108"/>
                <a:gd name="T106" fmla="*/ 2306 w 3606"/>
                <a:gd name="T107" fmla="*/ 72 h 6108"/>
                <a:gd name="T108" fmla="*/ 2599 w 3606"/>
                <a:gd name="T109" fmla="*/ 4638 h 6108"/>
                <a:gd name="T110" fmla="*/ 2599 w 3606"/>
                <a:gd name="T111" fmla="*/ 4638 h 6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6" h="6108">
                  <a:moveTo>
                    <a:pt x="2307" y="72"/>
                  </a:moveTo>
                  <a:cubicBezTo>
                    <a:pt x="3056" y="291"/>
                    <a:pt x="3605" y="984"/>
                    <a:pt x="3605" y="1803"/>
                  </a:cubicBezTo>
                  <a:cubicBezTo>
                    <a:pt x="3605" y="2150"/>
                    <a:pt x="3506" y="2487"/>
                    <a:pt x="3318" y="2778"/>
                  </a:cubicBezTo>
                  <a:cubicBezTo>
                    <a:pt x="3235" y="2945"/>
                    <a:pt x="3127" y="3161"/>
                    <a:pt x="3091" y="3227"/>
                  </a:cubicBezTo>
                  <a:cubicBezTo>
                    <a:pt x="3084" y="3239"/>
                    <a:pt x="3075" y="3255"/>
                    <a:pt x="3065" y="3272"/>
                  </a:cubicBezTo>
                  <a:cubicBezTo>
                    <a:pt x="2989" y="3404"/>
                    <a:pt x="2816" y="3706"/>
                    <a:pt x="2809" y="3870"/>
                  </a:cubicBezTo>
                  <a:lnTo>
                    <a:pt x="2806" y="3930"/>
                  </a:lnTo>
                  <a:cubicBezTo>
                    <a:pt x="2793" y="4077"/>
                    <a:pt x="2772" y="4187"/>
                    <a:pt x="2772" y="4188"/>
                  </a:cubicBezTo>
                  <a:cubicBezTo>
                    <a:pt x="2770" y="4198"/>
                    <a:pt x="2723" y="4403"/>
                    <a:pt x="2602" y="4499"/>
                  </a:cubicBezTo>
                  <a:lnTo>
                    <a:pt x="2602" y="4650"/>
                  </a:lnTo>
                  <a:cubicBezTo>
                    <a:pt x="2601" y="4650"/>
                    <a:pt x="2599" y="4650"/>
                    <a:pt x="2598" y="4651"/>
                  </a:cubicBezTo>
                  <a:lnTo>
                    <a:pt x="2599" y="4640"/>
                  </a:lnTo>
                  <a:cubicBezTo>
                    <a:pt x="2598" y="4645"/>
                    <a:pt x="2594" y="4648"/>
                    <a:pt x="2590" y="4648"/>
                  </a:cubicBezTo>
                  <a:cubicBezTo>
                    <a:pt x="2567" y="4648"/>
                    <a:pt x="2543" y="4671"/>
                    <a:pt x="2534" y="4691"/>
                  </a:cubicBezTo>
                  <a:cubicBezTo>
                    <a:pt x="2533" y="4696"/>
                    <a:pt x="2536" y="4711"/>
                    <a:pt x="2536" y="4717"/>
                  </a:cubicBezTo>
                  <a:cubicBezTo>
                    <a:pt x="2536" y="4733"/>
                    <a:pt x="2541" y="4747"/>
                    <a:pt x="2551" y="4759"/>
                  </a:cubicBezTo>
                  <a:cubicBezTo>
                    <a:pt x="2558" y="4759"/>
                    <a:pt x="2564" y="4761"/>
                    <a:pt x="2571" y="4763"/>
                  </a:cubicBezTo>
                  <a:cubicBezTo>
                    <a:pt x="2601" y="4769"/>
                    <a:pt x="2624" y="4796"/>
                    <a:pt x="2624" y="4828"/>
                  </a:cubicBezTo>
                  <a:cubicBezTo>
                    <a:pt x="2624" y="4843"/>
                    <a:pt x="2618" y="4857"/>
                    <a:pt x="2610" y="4869"/>
                  </a:cubicBezTo>
                  <a:cubicBezTo>
                    <a:pt x="2607" y="4875"/>
                    <a:pt x="2602" y="4882"/>
                    <a:pt x="2596" y="4887"/>
                  </a:cubicBezTo>
                  <a:lnTo>
                    <a:pt x="2593" y="4890"/>
                  </a:lnTo>
                  <a:cubicBezTo>
                    <a:pt x="2581" y="4900"/>
                    <a:pt x="2566" y="4906"/>
                    <a:pt x="2550" y="4907"/>
                  </a:cubicBezTo>
                  <a:cubicBezTo>
                    <a:pt x="2547" y="4910"/>
                    <a:pt x="2544" y="4913"/>
                    <a:pt x="2542" y="4917"/>
                  </a:cubicBezTo>
                  <a:cubicBezTo>
                    <a:pt x="2538" y="4926"/>
                    <a:pt x="2536" y="4934"/>
                    <a:pt x="2536" y="4944"/>
                  </a:cubicBezTo>
                  <a:cubicBezTo>
                    <a:pt x="2536" y="4958"/>
                    <a:pt x="2540" y="4971"/>
                    <a:pt x="2547" y="4981"/>
                  </a:cubicBezTo>
                  <a:cubicBezTo>
                    <a:pt x="2566" y="4983"/>
                    <a:pt x="2582" y="4990"/>
                    <a:pt x="2594" y="5001"/>
                  </a:cubicBezTo>
                  <a:cubicBezTo>
                    <a:pt x="2612" y="5013"/>
                    <a:pt x="2624" y="5033"/>
                    <a:pt x="2624" y="5056"/>
                  </a:cubicBezTo>
                  <a:cubicBezTo>
                    <a:pt x="2624" y="5075"/>
                    <a:pt x="2615" y="5093"/>
                    <a:pt x="2602" y="5105"/>
                  </a:cubicBezTo>
                  <a:lnTo>
                    <a:pt x="2601" y="5105"/>
                  </a:lnTo>
                  <a:lnTo>
                    <a:pt x="2597" y="5109"/>
                  </a:lnTo>
                  <a:lnTo>
                    <a:pt x="2596" y="5110"/>
                  </a:lnTo>
                  <a:lnTo>
                    <a:pt x="2593" y="5113"/>
                  </a:lnTo>
                  <a:cubicBezTo>
                    <a:pt x="2581" y="5123"/>
                    <a:pt x="2567" y="5129"/>
                    <a:pt x="2551" y="5130"/>
                  </a:cubicBezTo>
                  <a:cubicBezTo>
                    <a:pt x="2541" y="5142"/>
                    <a:pt x="2536" y="5156"/>
                    <a:pt x="2536" y="5172"/>
                  </a:cubicBezTo>
                  <a:cubicBezTo>
                    <a:pt x="2536" y="5182"/>
                    <a:pt x="2538" y="5192"/>
                    <a:pt x="2542" y="5200"/>
                  </a:cubicBezTo>
                  <a:cubicBezTo>
                    <a:pt x="2544" y="5203"/>
                    <a:pt x="2546" y="5205"/>
                    <a:pt x="2547" y="5207"/>
                  </a:cubicBezTo>
                  <a:cubicBezTo>
                    <a:pt x="2566" y="5208"/>
                    <a:pt x="2582" y="5216"/>
                    <a:pt x="2595" y="5229"/>
                  </a:cubicBezTo>
                  <a:lnTo>
                    <a:pt x="2596" y="5229"/>
                  </a:lnTo>
                  <a:cubicBezTo>
                    <a:pt x="2601" y="5234"/>
                    <a:pt x="2604" y="5239"/>
                    <a:pt x="2608" y="5245"/>
                  </a:cubicBezTo>
                  <a:cubicBezTo>
                    <a:pt x="2617" y="5256"/>
                    <a:pt x="2622" y="5270"/>
                    <a:pt x="2622" y="5286"/>
                  </a:cubicBezTo>
                  <a:cubicBezTo>
                    <a:pt x="2622" y="5304"/>
                    <a:pt x="2614" y="5321"/>
                    <a:pt x="2602" y="5332"/>
                  </a:cubicBezTo>
                  <a:lnTo>
                    <a:pt x="2602" y="5333"/>
                  </a:lnTo>
                  <a:cubicBezTo>
                    <a:pt x="2593" y="5341"/>
                    <a:pt x="2582" y="5348"/>
                    <a:pt x="2570" y="5350"/>
                  </a:cubicBezTo>
                  <a:cubicBezTo>
                    <a:pt x="2565" y="5352"/>
                    <a:pt x="2559" y="5354"/>
                    <a:pt x="2553" y="5355"/>
                  </a:cubicBezTo>
                  <a:cubicBezTo>
                    <a:pt x="2550" y="5359"/>
                    <a:pt x="2546" y="5364"/>
                    <a:pt x="2544" y="5369"/>
                  </a:cubicBezTo>
                  <a:cubicBezTo>
                    <a:pt x="2538" y="5381"/>
                    <a:pt x="2534" y="5400"/>
                    <a:pt x="2539" y="5418"/>
                  </a:cubicBezTo>
                  <a:cubicBezTo>
                    <a:pt x="2541" y="5421"/>
                    <a:pt x="2542" y="5425"/>
                    <a:pt x="2546" y="5428"/>
                  </a:cubicBezTo>
                  <a:cubicBezTo>
                    <a:pt x="2578" y="5428"/>
                    <a:pt x="2605" y="5450"/>
                    <a:pt x="2615" y="5479"/>
                  </a:cubicBezTo>
                  <a:cubicBezTo>
                    <a:pt x="2621" y="5488"/>
                    <a:pt x="2624" y="5500"/>
                    <a:pt x="2624" y="5511"/>
                  </a:cubicBezTo>
                  <a:cubicBezTo>
                    <a:pt x="2624" y="5535"/>
                    <a:pt x="2612" y="5554"/>
                    <a:pt x="2594" y="5567"/>
                  </a:cubicBezTo>
                  <a:lnTo>
                    <a:pt x="2250" y="5881"/>
                  </a:lnTo>
                  <a:lnTo>
                    <a:pt x="2107" y="6012"/>
                  </a:lnTo>
                  <a:cubicBezTo>
                    <a:pt x="2085" y="6056"/>
                    <a:pt x="1972" y="6102"/>
                    <a:pt x="1814" y="6107"/>
                  </a:cubicBezTo>
                  <a:lnTo>
                    <a:pt x="1800" y="6107"/>
                  </a:lnTo>
                  <a:cubicBezTo>
                    <a:pt x="1646" y="6107"/>
                    <a:pt x="1529" y="6066"/>
                    <a:pt x="1498" y="6011"/>
                  </a:cubicBezTo>
                  <a:lnTo>
                    <a:pt x="1372" y="5897"/>
                  </a:lnTo>
                  <a:lnTo>
                    <a:pt x="997" y="5558"/>
                  </a:lnTo>
                  <a:lnTo>
                    <a:pt x="996" y="5558"/>
                  </a:lnTo>
                  <a:lnTo>
                    <a:pt x="996" y="5553"/>
                  </a:lnTo>
                  <a:lnTo>
                    <a:pt x="996" y="5548"/>
                  </a:lnTo>
                  <a:lnTo>
                    <a:pt x="997" y="5548"/>
                  </a:lnTo>
                  <a:lnTo>
                    <a:pt x="1005" y="5548"/>
                  </a:lnTo>
                  <a:lnTo>
                    <a:pt x="1005" y="5539"/>
                  </a:lnTo>
                  <a:cubicBezTo>
                    <a:pt x="1005" y="5533"/>
                    <a:pt x="1010" y="5529"/>
                    <a:pt x="1014" y="5529"/>
                  </a:cubicBezTo>
                  <a:cubicBezTo>
                    <a:pt x="1031" y="5529"/>
                    <a:pt x="1046" y="5522"/>
                    <a:pt x="1057" y="5510"/>
                  </a:cubicBezTo>
                  <a:cubicBezTo>
                    <a:pt x="1061" y="5502"/>
                    <a:pt x="1063" y="5492"/>
                    <a:pt x="1063" y="5481"/>
                  </a:cubicBezTo>
                  <a:cubicBezTo>
                    <a:pt x="1063" y="5475"/>
                    <a:pt x="1062" y="5470"/>
                    <a:pt x="1061" y="5464"/>
                  </a:cubicBezTo>
                  <a:cubicBezTo>
                    <a:pt x="1058" y="5456"/>
                    <a:pt x="1054" y="5447"/>
                    <a:pt x="1047" y="5438"/>
                  </a:cubicBezTo>
                  <a:cubicBezTo>
                    <a:pt x="1046" y="5437"/>
                    <a:pt x="1045" y="5435"/>
                    <a:pt x="1044" y="5434"/>
                  </a:cubicBezTo>
                  <a:lnTo>
                    <a:pt x="1043" y="5434"/>
                  </a:lnTo>
                  <a:cubicBezTo>
                    <a:pt x="1014" y="5434"/>
                    <a:pt x="988" y="5417"/>
                    <a:pt x="980" y="5389"/>
                  </a:cubicBezTo>
                  <a:cubicBezTo>
                    <a:pt x="970" y="5360"/>
                    <a:pt x="981" y="5332"/>
                    <a:pt x="1001" y="5316"/>
                  </a:cubicBezTo>
                  <a:cubicBezTo>
                    <a:pt x="1014" y="5300"/>
                    <a:pt x="1031" y="5290"/>
                    <a:pt x="1051" y="5288"/>
                  </a:cubicBezTo>
                  <a:cubicBezTo>
                    <a:pt x="1062" y="5272"/>
                    <a:pt x="1071" y="5246"/>
                    <a:pt x="1047" y="5212"/>
                  </a:cubicBezTo>
                  <a:cubicBezTo>
                    <a:pt x="1039" y="5210"/>
                    <a:pt x="1031" y="5208"/>
                    <a:pt x="1024" y="5204"/>
                  </a:cubicBezTo>
                  <a:cubicBezTo>
                    <a:pt x="1014" y="5200"/>
                    <a:pt x="1004" y="5195"/>
                    <a:pt x="996" y="5187"/>
                  </a:cubicBezTo>
                  <a:cubicBezTo>
                    <a:pt x="984" y="5175"/>
                    <a:pt x="977" y="5159"/>
                    <a:pt x="977" y="5140"/>
                  </a:cubicBezTo>
                  <a:cubicBezTo>
                    <a:pt x="977" y="5114"/>
                    <a:pt x="992" y="5091"/>
                    <a:pt x="1014" y="5080"/>
                  </a:cubicBezTo>
                  <a:cubicBezTo>
                    <a:pt x="1022" y="5074"/>
                    <a:pt x="1032" y="5068"/>
                    <a:pt x="1044" y="5066"/>
                  </a:cubicBezTo>
                  <a:cubicBezTo>
                    <a:pt x="1056" y="5053"/>
                    <a:pt x="1071" y="5026"/>
                    <a:pt x="1049" y="4989"/>
                  </a:cubicBezTo>
                  <a:cubicBezTo>
                    <a:pt x="1034" y="4987"/>
                    <a:pt x="1020" y="4980"/>
                    <a:pt x="1010" y="4970"/>
                  </a:cubicBezTo>
                  <a:cubicBezTo>
                    <a:pt x="1005" y="4967"/>
                    <a:pt x="1000" y="4964"/>
                    <a:pt x="996" y="4960"/>
                  </a:cubicBezTo>
                  <a:cubicBezTo>
                    <a:pt x="984" y="4947"/>
                    <a:pt x="977" y="4931"/>
                    <a:pt x="977" y="4913"/>
                  </a:cubicBezTo>
                  <a:cubicBezTo>
                    <a:pt x="977" y="4894"/>
                    <a:pt x="984" y="4877"/>
                    <a:pt x="996" y="4865"/>
                  </a:cubicBezTo>
                  <a:lnTo>
                    <a:pt x="997" y="4865"/>
                  </a:lnTo>
                  <a:cubicBezTo>
                    <a:pt x="1006" y="4856"/>
                    <a:pt x="1017" y="4851"/>
                    <a:pt x="1030" y="4847"/>
                  </a:cubicBezTo>
                  <a:cubicBezTo>
                    <a:pt x="1034" y="4844"/>
                    <a:pt x="1092" y="4797"/>
                    <a:pt x="1056" y="4742"/>
                  </a:cubicBezTo>
                  <a:cubicBezTo>
                    <a:pt x="1047" y="4736"/>
                    <a:pt x="1037" y="4733"/>
                    <a:pt x="1026" y="4733"/>
                  </a:cubicBezTo>
                  <a:cubicBezTo>
                    <a:pt x="1020" y="4733"/>
                    <a:pt x="1016" y="4729"/>
                    <a:pt x="1016" y="4723"/>
                  </a:cubicBezTo>
                  <a:lnTo>
                    <a:pt x="1016" y="4718"/>
                  </a:lnTo>
                  <a:cubicBezTo>
                    <a:pt x="1013" y="4717"/>
                    <a:pt x="1011" y="4717"/>
                    <a:pt x="1008" y="4717"/>
                  </a:cubicBezTo>
                  <a:lnTo>
                    <a:pt x="996" y="4732"/>
                  </a:lnTo>
                  <a:lnTo>
                    <a:pt x="996" y="4500"/>
                  </a:lnTo>
                  <a:cubicBezTo>
                    <a:pt x="883" y="4407"/>
                    <a:pt x="827" y="4198"/>
                    <a:pt x="825" y="4189"/>
                  </a:cubicBezTo>
                  <a:cubicBezTo>
                    <a:pt x="824" y="4187"/>
                    <a:pt x="805" y="4082"/>
                    <a:pt x="792" y="3940"/>
                  </a:cubicBezTo>
                  <a:cubicBezTo>
                    <a:pt x="790" y="3917"/>
                    <a:pt x="789" y="3894"/>
                    <a:pt x="788" y="3871"/>
                  </a:cubicBezTo>
                  <a:cubicBezTo>
                    <a:pt x="782" y="3708"/>
                    <a:pt x="615" y="3416"/>
                    <a:pt x="533" y="3273"/>
                  </a:cubicBezTo>
                  <a:cubicBezTo>
                    <a:pt x="522" y="3255"/>
                    <a:pt x="513" y="3239"/>
                    <a:pt x="506" y="3227"/>
                  </a:cubicBezTo>
                  <a:cubicBezTo>
                    <a:pt x="462" y="3148"/>
                    <a:pt x="322" y="2868"/>
                    <a:pt x="244" y="2708"/>
                  </a:cubicBezTo>
                  <a:cubicBezTo>
                    <a:pt x="85" y="2434"/>
                    <a:pt x="0" y="2121"/>
                    <a:pt x="0" y="1803"/>
                  </a:cubicBezTo>
                  <a:cubicBezTo>
                    <a:pt x="0" y="1321"/>
                    <a:pt x="188" y="869"/>
                    <a:pt x="528" y="528"/>
                  </a:cubicBezTo>
                  <a:cubicBezTo>
                    <a:pt x="567" y="489"/>
                    <a:pt x="608" y="451"/>
                    <a:pt x="651" y="416"/>
                  </a:cubicBezTo>
                  <a:cubicBezTo>
                    <a:pt x="652" y="414"/>
                    <a:pt x="654" y="412"/>
                    <a:pt x="657" y="410"/>
                  </a:cubicBezTo>
                  <a:cubicBezTo>
                    <a:pt x="966" y="156"/>
                    <a:pt x="1348" y="12"/>
                    <a:pt x="1753" y="1"/>
                  </a:cubicBezTo>
                  <a:cubicBezTo>
                    <a:pt x="1754" y="1"/>
                    <a:pt x="1755" y="0"/>
                    <a:pt x="1756" y="0"/>
                  </a:cubicBezTo>
                  <a:cubicBezTo>
                    <a:pt x="1757" y="0"/>
                    <a:pt x="1758" y="1"/>
                    <a:pt x="1759" y="1"/>
                  </a:cubicBezTo>
                  <a:cubicBezTo>
                    <a:pt x="1773" y="1"/>
                    <a:pt x="1787" y="0"/>
                    <a:pt x="1802" y="0"/>
                  </a:cubicBezTo>
                  <a:cubicBezTo>
                    <a:pt x="1978" y="0"/>
                    <a:pt x="2147" y="25"/>
                    <a:pt x="2306" y="72"/>
                  </a:cubicBezTo>
                  <a:lnTo>
                    <a:pt x="2307" y="72"/>
                  </a:lnTo>
                  <a:close/>
                  <a:moveTo>
                    <a:pt x="2599" y="4638"/>
                  </a:moveTo>
                  <a:cubicBezTo>
                    <a:pt x="2599" y="4639"/>
                    <a:pt x="2599" y="4640"/>
                    <a:pt x="2599" y="4640"/>
                  </a:cubicBezTo>
                  <a:lnTo>
                    <a:pt x="2599" y="4638"/>
                  </a:lnTo>
                  <a:close/>
                </a:path>
              </a:pathLst>
            </a:custGeom>
            <a:solidFill>
              <a:schemeClr val="accent5">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29" name="Freeform 27">
              <a:extLst>
                <a:ext uri="{FF2B5EF4-FFF2-40B4-BE49-F238E27FC236}">
                  <a16:creationId xmlns:a16="http://schemas.microsoft.com/office/drawing/2014/main" id="{C63AE9D4-ED59-994B-BC8A-4869287FB6AA}"/>
                </a:ext>
              </a:extLst>
            </p:cNvPr>
            <p:cNvSpPr>
              <a:spLocks noChangeArrowheads="1"/>
            </p:cNvSpPr>
            <p:nvPr/>
          </p:nvSpPr>
          <p:spPr bwMode="auto">
            <a:xfrm>
              <a:off x="4624200" y="9079259"/>
              <a:ext cx="1271613" cy="1115212"/>
            </a:xfrm>
            <a:custGeom>
              <a:avLst/>
              <a:gdLst>
                <a:gd name="T0" fmla="*/ 396 w 1649"/>
                <a:gd name="T1" fmla="*/ 1406 h 1447"/>
                <a:gd name="T2" fmla="*/ 21 w 1649"/>
                <a:gd name="T3" fmla="*/ 1067 h 1447"/>
                <a:gd name="T4" fmla="*/ 20 w 1649"/>
                <a:gd name="T5" fmla="*/ 1062 h 1447"/>
                <a:gd name="T6" fmla="*/ 21 w 1649"/>
                <a:gd name="T7" fmla="*/ 1057 h 1447"/>
                <a:gd name="T8" fmla="*/ 87 w 1649"/>
                <a:gd name="T9" fmla="*/ 991 h 1447"/>
                <a:gd name="T10" fmla="*/ 68 w 1649"/>
                <a:gd name="T11" fmla="*/ 943 h 1447"/>
                <a:gd name="T12" fmla="*/ 0 w 1649"/>
                <a:gd name="T13" fmla="*/ 877 h 1447"/>
                <a:gd name="T14" fmla="*/ 67 w 1649"/>
                <a:gd name="T15" fmla="*/ 810 h 1447"/>
                <a:gd name="T16" fmla="*/ 67 w 1649"/>
                <a:gd name="T17" fmla="*/ 810 h 1447"/>
                <a:gd name="T18" fmla="*/ 87 w 1649"/>
                <a:gd name="T19" fmla="*/ 763 h 1447"/>
                <a:gd name="T20" fmla="*/ 67 w 1649"/>
                <a:gd name="T21" fmla="*/ 715 h 1447"/>
                <a:gd name="T22" fmla="*/ 20 w 1649"/>
                <a:gd name="T23" fmla="*/ 697 h 1447"/>
                <a:gd name="T24" fmla="*/ 20 w 1649"/>
                <a:gd name="T25" fmla="*/ 697 h 1447"/>
                <a:gd name="T26" fmla="*/ 1 w 1649"/>
                <a:gd name="T27" fmla="*/ 649 h 1447"/>
                <a:gd name="T28" fmla="*/ 67 w 1649"/>
                <a:gd name="T29" fmla="*/ 583 h 1447"/>
                <a:gd name="T30" fmla="*/ 68 w 1649"/>
                <a:gd name="T31" fmla="*/ 583 h 1447"/>
                <a:gd name="T32" fmla="*/ 87 w 1649"/>
                <a:gd name="T33" fmla="*/ 535 h 1447"/>
                <a:gd name="T34" fmla="*/ 68 w 1649"/>
                <a:gd name="T35" fmla="*/ 488 h 1447"/>
                <a:gd name="T36" fmla="*/ 67 w 1649"/>
                <a:gd name="T37" fmla="*/ 488 h 1447"/>
                <a:gd name="T38" fmla="*/ 20 w 1649"/>
                <a:gd name="T39" fmla="*/ 469 h 1447"/>
                <a:gd name="T40" fmla="*/ 1 w 1649"/>
                <a:gd name="T41" fmla="*/ 422 h 1447"/>
                <a:gd name="T42" fmla="*/ 20 w 1649"/>
                <a:gd name="T43" fmla="*/ 374 h 1447"/>
                <a:gd name="T44" fmla="*/ 21 w 1649"/>
                <a:gd name="T45" fmla="*/ 374 h 1447"/>
                <a:gd name="T46" fmla="*/ 21 w 1649"/>
                <a:gd name="T47" fmla="*/ 374 h 1447"/>
                <a:gd name="T48" fmla="*/ 67 w 1649"/>
                <a:gd name="T49" fmla="*/ 355 h 1447"/>
                <a:gd name="T50" fmla="*/ 87 w 1649"/>
                <a:gd name="T51" fmla="*/ 308 h 1447"/>
                <a:gd name="T52" fmla="*/ 21 w 1649"/>
                <a:gd name="T53" fmla="*/ 241 h 1447"/>
                <a:gd name="T54" fmla="*/ 20 w 1649"/>
                <a:gd name="T55" fmla="*/ 0 h 1447"/>
                <a:gd name="T56" fmla="*/ 1626 w 1649"/>
                <a:gd name="T57" fmla="*/ 159 h 1447"/>
                <a:gd name="T58" fmla="*/ 1560 w 1649"/>
                <a:gd name="T59" fmla="*/ 226 h 1447"/>
                <a:gd name="T60" fmla="*/ 1578 w 1649"/>
                <a:gd name="T61" fmla="*/ 271 h 1447"/>
                <a:gd name="T62" fmla="*/ 1581 w 1649"/>
                <a:gd name="T63" fmla="*/ 271 h 1447"/>
                <a:gd name="T64" fmla="*/ 1648 w 1649"/>
                <a:gd name="T65" fmla="*/ 337 h 1447"/>
                <a:gd name="T66" fmla="*/ 1626 w 1649"/>
                <a:gd name="T67" fmla="*/ 386 h 1447"/>
                <a:gd name="T68" fmla="*/ 1625 w 1649"/>
                <a:gd name="T69" fmla="*/ 387 h 1447"/>
                <a:gd name="T70" fmla="*/ 1582 w 1649"/>
                <a:gd name="T71" fmla="*/ 404 h 1447"/>
                <a:gd name="T72" fmla="*/ 1560 w 1649"/>
                <a:gd name="T73" fmla="*/ 453 h 1447"/>
                <a:gd name="T74" fmla="*/ 1578 w 1649"/>
                <a:gd name="T75" fmla="*/ 499 h 1447"/>
                <a:gd name="T76" fmla="*/ 1581 w 1649"/>
                <a:gd name="T77" fmla="*/ 499 h 1447"/>
                <a:gd name="T78" fmla="*/ 1648 w 1649"/>
                <a:gd name="T79" fmla="*/ 565 h 1447"/>
                <a:gd name="T80" fmla="*/ 1626 w 1649"/>
                <a:gd name="T81" fmla="*/ 614 h 1447"/>
                <a:gd name="T82" fmla="*/ 1626 w 1649"/>
                <a:gd name="T83" fmla="*/ 614 h 1447"/>
                <a:gd name="T84" fmla="*/ 1625 w 1649"/>
                <a:gd name="T85" fmla="*/ 614 h 1447"/>
                <a:gd name="T86" fmla="*/ 1582 w 1649"/>
                <a:gd name="T87" fmla="*/ 631 h 1447"/>
                <a:gd name="T88" fmla="*/ 1560 w 1649"/>
                <a:gd name="T89" fmla="*/ 681 h 1447"/>
                <a:gd name="T90" fmla="*/ 1580 w 1649"/>
                <a:gd name="T91" fmla="*/ 728 h 1447"/>
                <a:gd name="T92" fmla="*/ 1626 w 1649"/>
                <a:gd name="T93" fmla="*/ 748 h 1447"/>
                <a:gd name="T94" fmla="*/ 1646 w 1649"/>
                <a:gd name="T95" fmla="*/ 795 h 1447"/>
                <a:gd name="T96" fmla="*/ 1626 w 1649"/>
                <a:gd name="T97" fmla="*/ 842 h 1447"/>
                <a:gd name="T98" fmla="*/ 1626 w 1649"/>
                <a:gd name="T99" fmla="*/ 842 h 1447"/>
                <a:gd name="T100" fmla="*/ 1626 w 1649"/>
                <a:gd name="T101" fmla="*/ 842 h 1447"/>
                <a:gd name="T102" fmla="*/ 1580 w 1649"/>
                <a:gd name="T103" fmla="*/ 861 h 1447"/>
                <a:gd name="T104" fmla="*/ 1560 w 1649"/>
                <a:gd name="T105" fmla="*/ 909 h 1447"/>
                <a:gd name="T106" fmla="*/ 1578 w 1649"/>
                <a:gd name="T107" fmla="*/ 954 h 1447"/>
                <a:gd name="T108" fmla="*/ 1581 w 1649"/>
                <a:gd name="T109" fmla="*/ 954 h 1447"/>
                <a:gd name="T110" fmla="*/ 1648 w 1649"/>
                <a:gd name="T111" fmla="*/ 1020 h 1447"/>
                <a:gd name="T112" fmla="*/ 1618 w 1649"/>
                <a:gd name="T113" fmla="*/ 1076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9" h="1447">
                  <a:moveTo>
                    <a:pt x="1274" y="1390"/>
                  </a:moveTo>
                  <a:cubicBezTo>
                    <a:pt x="909" y="1446"/>
                    <a:pt x="608" y="1433"/>
                    <a:pt x="396" y="1406"/>
                  </a:cubicBezTo>
                  <a:lnTo>
                    <a:pt x="396" y="1406"/>
                  </a:lnTo>
                  <a:lnTo>
                    <a:pt x="21" y="1067"/>
                  </a:lnTo>
                  <a:lnTo>
                    <a:pt x="20" y="1067"/>
                  </a:lnTo>
                  <a:lnTo>
                    <a:pt x="20" y="1062"/>
                  </a:lnTo>
                  <a:lnTo>
                    <a:pt x="20" y="1057"/>
                  </a:lnTo>
                  <a:lnTo>
                    <a:pt x="21" y="1057"/>
                  </a:lnTo>
                  <a:cubicBezTo>
                    <a:pt x="57" y="1057"/>
                    <a:pt x="87" y="1027"/>
                    <a:pt x="87" y="991"/>
                  </a:cubicBezTo>
                  <a:lnTo>
                    <a:pt x="87" y="991"/>
                  </a:lnTo>
                  <a:cubicBezTo>
                    <a:pt x="87" y="972"/>
                    <a:pt x="79" y="956"/>
                    <a:pt x="68" y="943"/>
                  </a:cubicBezTo>
                  <a:lnTo>
                    <a:pt x="68" y="943"/>
                  </a:lnTo>
                  <a:lnTo>
                    <a:pt x="67" y="943"/>
                  </a:lnTo>
                  <a:cubicBezTo>
                    <a:pt x="30" y="943"/>
                    <a:pt x="0" y="913"/>
                    <a:pt x="0" y="877"/>
                  </a:cubicBezTo>
                  <a:lnTo>
                    <a:pt x="0" y="877"/>
                  </a:lnTo>
                  <a:cubicBezTo>
                    <a:pt x="0" y="840"/>
                    <a:pt x="30" y="810"/>
                    <a:pt x="67" y="810"/>
                  </a:cubicBezTo>
                  <a:lnTo>
                    <a:pt x="67" y="810"/>
                  </a:lnTo>
                  <a:lnTo>
                    <a:pt x="67" y="810"/>
                  </a:lnTo>
                  <a:cubicBezTo>
                    <a:pt x="79" y="798"/>
                    <a:pt x="87" y="781"/>
                    <a:pt x="87" y="763"/>
                  </a:cubicBezTo>
                  <a:lnTo>
                    <a:pt x="87" y="763"/>
                  </a:lnTo>
                  <a:cubicBezTo>
                    <a:pt x="87" y="744"/>
                    <a:pt x="79" y="728"/>
                    <a:pt x="67" y="715"/>
                  </a:cubicBezTo>
                  <a:lnTo>
                    <a:pt x="67" y="715"/>
                  </a:lnTo>
                  <a:lnTo>
                    <a:pt x="67" y="715"/>
                  </a:lnTo>
                  <a:cubicBezTo>
                    <a:pt x="49" y="715"/>
                    <a:pt x="33" y="708"/>
                    <a:pt x="20" y="697"/>
                  </a:cubicBezTo>
                  <a:lnTo>
                    <a:pt x="20" y="697"/>
                  </a:lnTo>
                  <a:lnTo>
                    <a:pt x="20" y="697"/>
                  </a:lnTo>
                  <a:cubicBezTo>
                    <a:pt x="8" y="684"/>
                    <a:pt x="1" y="668"/>
                    <a:pt x="1" y="649"/>
                  </a:cubicBezTo>
                  <a:lnTo>
                    <a:pt x="1" y="649"/>
                  </a:lnTo>
                  <a:cubicBezTo>
                    <a:pt x="1" y="613"/>
                    <a:pt x="31" y="583"/>
                    <a:pt x="67" y="583"/>
                  </a:cubicBezTo>
                  <a:lnTo>
                    <a:pt x="67" y="583"/>
                  </a:lnTo>
                  <a:cubicBezTo>
                    <a:pt x="67" y="583"/>
                    <a:pt x="67" y="583"/>
                    <a:pt x="68" y="583"/>
                  </a:cubicBezTo>
                  <a:lnTo>
                    <a:pt x="68" y="583"/>
                  </a:lnTo>
                  <a:cubicBezTo>
                    <a:pt x="79" y="570"/>
                    <a:pt x="87" y="554"/>
                    <a:pt x="87" y="535"/>
                  </a:cubicBezTo>
                  <a:lnTo>
                    <a:pt x="87" y="535"/>
                  </a:lnTo>
                  <a:cubicBezTo>
                    <a:pt x="87" y="517"/>
                    <a:pt x="79" y="500"/>
                    <a:pt x="68" y="488"/>
                  </a:cubicBezTo>
                  <a:lnTo>
                    <a:pt x="68" y="488"/>
                  </a:lnTo>
                  <a:cubicBezTo>
                    <a:pt x="68" y="488"/>
                    <a:pt x="68" y="488"/>
                    <a:pt x="67" y="488"/>
                  </a:cubicBezTo>
                  <a:lnTo>
                    <a:pt x="67" y="488"/>
                  </a:lnTo>
                  <a:cubicBezTo>
                    <a:pt x="49" y="488"/>
                    <a:pt x="33" y="481"/>
                    <a:pt x="20" y="469"/>
                  </a:cubicBezTo>
                  <a:lnTo>
                    <a:pt x="20" y="469"/>
                  </a:lnTo>
                  <a:cubicBezTo>
                    <a:pt x="8" y="456"/>
                    <a:pt x="1" y="440"/>
                    <a:pt x="1" y="422"/>
                  </a:cubicBezTo>
                  <a:lnTo>
                    <a:pt x="1" y="422"/>
                  </a:lnTo>
                  <a:cubicBezTo>
                    <a:pt x="1" y="403"/>
                    <a:pt x="8" y="386"/>
                    <a:pt x="20" y="374"/>
                  </a:cubicBezTo>
                  <a:lnTo>
                    <a:pt x="20" y="374"/>
                  </a:lnTo>
                  <a:lnTo>
                    <a:pt x="20" y="374"/>
                  </a:lnTo>
                  <a:lnTo>
                    <a:pt x="21" y="374"/>
                  </a:lnTo>
                  <a:lnTo>
                    <a:pt x="21" y="374"/>
                  </a:lnTo>
                  <a:lnTo>
                    <a:pt x="21" y="374"/>
                  </a:lnTo>
                  <a:cubicBezTo>
                    <a:pt x="33" y="362"/>
                    <a:pt x="49" y="355"/>
                    <a:pt x="67" y="355"/>
                  </a:cubicBezTo>
                  <a:lnTo>
                    <a:pt x="67" y="355"/>
                  </a:lnTo>
                  <a:cubicBezTo>
                    <a:pt x="79" y="343"/>
                    <a:pt x="87" y="326"/>
                    <a:pt x="87" y="308"/>
                  </a:cubicBezTo>
                  <a:lnTo>
                    <a:pt x="87" y="308"/>
                  </a:lnTo>
                  <a:cubicBezTo>
                    <a:pt x="87" y="271"/>
                    <a:pt x="57" y="241"/>
                    <a:pt x="21" y="241"/>
                  </a:cubicBezTo>
                  <a:lnTo>
                    <a:pt x="21" y="241"/>
                  </a:lnTo>
                  <a:lnTo>
                    <a:pt x="20" y="241"/>
                  </a:lnTo>
                  <a:lnTo>
                    <a:pt x="20" y="0"/>
                  </a:lnTo>
                  <a:lnTo>
                    <a:pt x="1626" y="0"/>
                  </a:lnTo>
                  <a:lnTo>
                    <a:pt x="1626" y="159"/>
                  </a:lnTo>
                  <a:cubicBezTo>
                    <a:pt x="1590" y="160"/>
                    <a:pt x="1560" y="189"/>
                    <a:pt x="1560" y="226"/>
                  </a:cubicBezTo>
                  <a:lnTo>
                    <a:pt x="1560" y="226"/>
                  </a:lnTo>
                  <a:cubicBezTo>
                    <a:pt x="1560" y="243"/>
                    <a:pt x="1566" y="259"/>
                    <a:pt x="1578" y="271"/>
                  </a:cubicBezTo>
                  <a:lnTo>
                    <a:pt x="1578" y="271"/>
                  </a:lnTo>
                  <a:cubicBezTo>
                    <a:pt x="1579" y="271"/>
                    <a:pt x="1580" y="271"/>
                    <a:pt x="1581" y="271"/>
                  </a:cubicBezTo>
                  <a:lnTo>
                    <a:pt x="1581" y="271"/>
                  </a:lnTo>
                  <a:cubicBezTo>
                    <a:pt x="1618" y="271"/>
                    <a:pt x="1648" y="301"/>
                    <a:pt x="1648" y="337"/>
                  </a:cubicBezTo>
                  <a:lnTo>
                    <a:pt x="1648" y="337"/>
                  </a:lnTo>
                  <a:cubicBezTo>
                    <a:pt x="1648" y="356"/>
                    <a:pt x="1639" y="374"/>
                    <a:pt x="1626" y="386"/>
                  </a:cubicBezTo>
                  <a:lnTo>
                    <a:pt x="1626" y="386"/>
                  </a:lnTo>
                  <a:lnTo>
                    <a:pt x="1626" y="387"/>
                  </a:lnTo>
                  <a:cubicBezTo>
                    <a:pt x="1626" y="387"/>
                    <a:pt x="1626" y="387"/>
                    <a:pt x="1625" y="387"/>
                  </a:cubicBezTo>
                  <a:lnTo>
                    <a:pt x="1625" y="387"/>
                  </a:lnTo>
                  <a:cubicBezTo>
                    <a:pt x="1614" y="397"/>
                    <a:pt x="1599" y="403"/>
                    <a:pt x="1582" y="404"/>
                  </a:cubicBezTo>
                  <a:lnTo>
                    <a:pt x="1582" y="404"/>
                  </a:lnTo>
                  <a:cubicBezTo>
                    <a:pt x="1569" y="416"/>
                    <a:pt x="1560" y="433"/>
                    <a:pt x="1560" y="453"/>
                  </a:cubicBezTo>
                  <a:lnTo>
                    <a:pt x="1560" y="453"/>
                  </a:lnTo>
                  <a:cubicBezTo>
                    <a:pt x="1560" y="471"/>
                    <a:pt x="1566" y="487"/>
                    <a:pt x="1578" y="499"/>
                  </a:cubicBezTo>
                  <a:lnTo>
                    <a:pt x="1578" y="499"/>
                  </a:lnTo>
                  <a:cubicBezTo>
                    <a:pt x="1579" y="499"/>
                    <a:pt x="1580" y="498"/>
                    <a:pt x="1581" y="499"/>
                  </a:cubicBezTo>
                  <a:lnTo>
                    <a:pt x="1581" y="499"/>
                  </a:lnTo>
                  <a:cubicBezTo>
                    <a:pt x="1618" y="498"/>
                    <a:pt x="1648" y="528"/>
                    <a:pt x="1648" y="565"/>
                  </a:cubicBezTo>
                  <a:lnTo>
                    <a:pt x="1648" y="565"/>
                  </a:lnTo>
                  <a:cubicBezTo>
                    <a:pt x="1648" y="584"/>
                    <a:pt x="1639" y="602"/>
                    <a:pt x="1626" y="614"/>
                  </a:cubicBezTo>
                  <a:lnTo>
                    <a:pt x="1626" y="614"/>
                  </a:lnTo>
                  <a:lnTo>
                    <a:pt x="1626" y="614"/>
                  </a:lnTo>
                  <a:cubicBezTo>
                    <a:pt x="1626" y="614"/>
                    <a:pt x="1626" y="614"/>
                    <a:pt x="1625" y="614"/>
                  </a:cubicBezTo>
                  <a:lnTo>
                    <a:pt x="1625" y="614"/>
                  </a:lnTo>
                  <a:cubicBezTo>
                    <a:pt x="1614" y="625"/>
                    <a:pt x="1599" y="631"/>
                    <a:pt x="1582" y="631"/>
                  </a:cubicBezTo>
                  <a:lnTo>
                    <a:pt x="1582" y="631"/>
                  </a:lnTo>
                  <a:cubicBezTo>
                    <a:pt x="1569" y="644"/>
                    <a:pt x="1560" y="661"/>
                    <a:pt x="1560" y="681"/>
                  </a:cubicBezTo>
                  <a:lnTo>
                    <a:pt x="1560" y="681"/>
                  </a:lnTo>
                  <a:cubicBezTo>
                    <a:pt x="1560" y="699"/>
                    <a:pt x="1568" y="717"/>
                    <a:pt x="1580" y="728"/>
                  </a:cubicBezTo>
                  <a:lnTo>
                    <a:pt x="1580" y="728"/>
                  </a:lnTo>
                  <a:cubicBezTo>
                    <a:pt x="1598" y="728"/>
                    <a:pt x="1614" y="736"/>
                    <a:pt x="1626" y="748"/>
                  </a:cubicBezTo>
                  <a:lnTo>
                    <a:pt x="1626" y="748"/>
                  </a:lnTo>
                  <a:lnTo>
                    <a:pt x="1626" y="748"/>
                  </a:lnTo>
                  <a:cubicBezTo>
                    <a:pt x="1638" y="760"/>
                    <a:pt x="1646" y="776"/>
                    <a:pt x="1646" y="795"/>
                  </a:cubicBezTo>
                  <a:lnTo>
                    <a:pt x="1646" y="795"/>
                  </a:lnTo>
                  <a:cubicBezTo>
                    <a:pt x="1646" y="813"/>
                    <a:pt x="1638" y="830"/>
                    <a:pt x="1626" y="842"/>
                  </a:cubicBezTo>
                  <a:lnTo>
                    <a:pt x="1626" y="842"/>
                  </a:lnTo>
                  <a:lnTo>
                    <a:pt x="1626" y="842"/>
                  </a:lnTo>
                  <a:lnTo>
                    <a:pt x="1626" y="842"/>
                  </a:lnTo>
                  <a:lnTo>
                    <a:pt x="1626" y="842"/>
                  </a:lnTo>
                  <a:cubicBezTo>
                    <a:pt x="1614" y="854"/>
                    <a:pt x="1598" y="861"/>
                    <a:pt x="1580" y="861"/>
                  </a:cubicBezTo>
                  <a:lnTo>
                    <a:pt x="1580" y="861"/>
                  </a:lnTo>
                  <a:cubicBezTo>
                    <a:pt x="1568" y="873"/>
                    <a:pt x="1560" y="890"/>
                    <a:pt x="1560" y="909"/>
                  </a:cubicBezTo>
                  <a:lnTo>
                    <a:pt x="1560" y="909"/>
                  </a:lnTo>
                  <a:cubicBezTo>
                    <a:pt x="1560" y="926"/>
                    <a:pt x="1566" y="942"/>
                    <a:pt x="1578" y="954"/>
                  </a:cubicBezTo>
                  <a:lnTo>
                    <a:pt x="1578" y="954"/>
                  </a:lnTo>
                  <a:cubicBezTo>
                    <a:pt x="1579" y="954"/>
                    <a:pt x="1580" y="954"/>
                    <a:pt x="1581" y="954"/>
                  </a:cubicBezTo>
                  <a:lnTo>
                    <a:pt x="1581" y="954"/>
                  </a:lnTo>
                  <a:cubicBezTo>
                    <a:pt x="1618" y="954"/>
                    <a:pt x="1648" y="983"/>
                    <a:pt x="1648" y="1020"/>
                  </a:cubicBezTo>
                  <a:lnTo>
                    <a:pt x="1648" y="1020"/>
                  </a:lnTo>
                  <a:cubicBezTo>
                    <a:pt x="1648" y="1044"/>
                    <a:pt x="1636" y="1063"/>
                    <a:pt x="1618" y="1076"/>
                  </a:cubicBezTo>
                  <a:lnTo>
                    <a:pt x="1618" y="1076"/>
                  </a:lnTo>
                  <a:lnTo>
                    <a:pt x="1274" y="1390"/>
                  </a:lnTo>
                </a:path>
              </a:pathLst>
            </a:custGeom>
            <a:solidFill>
              <a:schemeClr val="accent6">
                <a:lumMod val="25000"/>
              </a:schemeClr>
            </a:solidFill>
            <a:ln>
              <a:noFill/>
            </a:ln>
            <a:effectLst/>
          </p:spPr>
          <p:txBody>
            <a:bodyPr wrap="none" anchor="ctr"/>
            <a:lstStyle/>
            <a:p>
              <a:endParaRPr lang="en-US" sz="3266" dirty="0">
                <a:latin typeface="Open Sans Light" panose="020B0306030504020204" pitchFamily="34" charset="0"/>
              </a:endParaRPr>
            </a:p>
          </p:txBody>
        </p:sp>
        <p:sp>
          <p:nvSpPr>
            <p:cNvPr id="91" name="Freeform 90">
              <a:extLst>
                <a:ext uri="{FF2B5EF4-FFF2-40B4-BE49-F238E27FC236}">
                  <a16:creationId xmlns:a16="http://schemas.microsoft.com/office/drawing/2014/main" id="{E00310AF-EC4C-F148-9696-8E002E0D0A2F}"/>
                </a:ext>
              </a:extLst>
            </p:cNvPr>
            <p:cNvSpPr>
              <a:spLocks noChangeArrowheads="1"/>
            </p:cNvSpPr>
            <p:nvPr/>
          </p:nvSpPr>
          <p:spPr bwMode="auto">
            <a:xfrm>
              <a:off x="4664998" y="9211862"/>
              <a:ext cx="1175643" cy="1111047"/>
            </a:xfrm>
            <a:custGeom>
              <a:avLst/>
              <a:gdLst>
                <a:gd name="connsiteX0" fmla="*/ 941043 w 1175643"/>
                <a:gd name="connsiteY0" fmla="*/ 938410 h 1111047"/>
                <a:gd name="connsiteX1" fmla="*/ 830970 w 1175643"/>
                <a:gd name="connsiteY1" fmla="*/ 1039242 h 1111047"/>
                <a:gd name="connsiteX2" fmla="*/ 620829 w 1175643"/>
                <a:gd name="connsiteY2" fmla="*/ 1111047 h 1111047"/>
                <a:gd name="connsiteX3" fmla="*/ 566946 w 1175643"/>
                <a:gd name="connsiteY3" fmla="*/ 1111047 h 1111047"/>
                <a:gd name="connsiteX4" fmla="*/ 362193 w 1175643"/>
                <a:gd name="connsiteY4" fmla="*/ 1037715 h 1111047"/>
                <a:gd name="connsiteX5" fmla="*/ 265205 w 1175643"/>
                <a:gd name="connsiteY5" fmla="*/ 950632 h 1111047"/>
                <a:gd name="connsiteX6" fmla="*/ 941043 w 1175643"/>
                <a:gd name="connsiteY6" fmla="*/ 938410 h 1111047"/>
                <a:gd name="connsiteX7" fmla="*/ 1175643 w 1175643"/>
                <a:gd name="connsiteY7" fmla="*/ 530406 h 1111047"/>
                <a:gd name="connsiteX8" fmla="*/ 1175643 w 1175643"/>
                <a:gd name="connsiteY8" fmla="*/ 603240 h 1111047"/>
                <a:gd name="connsiteX9" fmla="*/ 3404 w 1175643"/>
                <a:gd name="connsiteY9" fmla="*/ 673750 h 1111047"/>
                <a:gd name="connsiteX10" fmla="*/ 10350 w 1175643"/>
                <a:gd name="connsiteY10" fmla="*/ 594717 h 1111047"/>
                <a:gd name="connsiteX11" fmla="*/ 1175643 w 1175643"/>
                <a:gd name="connsiteY11" fmla="*/ 530406 h 1111047"/>
                <a:gd name="connsiteX12" fmla="*/ 1172242 w 1175643"/>
                <a:gd name="connsiteY12" fmla="*/ 353603 h 1111047"/>
                <a:gd name="connsiteX13" fmla="*/ 1172242 w 1175643"/>
                <a:gd name="connsiteY13" fmla="*/ 426963 h 1111047"/>
                <a:gd name="connsiteX14" fmla="*/ 0 w 1175643"/>
                <a:gd name="connsiteY14" fmla="*/ 497233 h 1111047"/>
                <a:gd name="connsiteX15" fmla="*/ 6941 w 1175643"/>
                <a:gd name="connsiteY15" fmla="*/ 419241 h 1111047"/>
                <a:gd name="connsiteX16" fmla="*/ 1172242 w 1175643"/>
                <a:gd name="connsiteY16" fmla="*/ 353603 h 1111047"/>
                <a:gd name="connsiteX17" fmla="*/ 1172242 w 1175643"/>
                <a:gd name="connsiteY17" fmla="*/ 176801 h 1111047"/>
                <a:gd name="connsiteX18" fmla="*/ 1171471 w 1175643"/>
                <a:gd name="connsiteY18" fmla="*/ 249635 h 1111047"/>
                <a:gd name="connsiteX19" fmla="*/ 0 w 1175643"/>
                <a:gd name="connsiteY19" fmla="*/ 320145 h 1111047"/>
                <a:gd name="connsiteX20" fmla="*/ 6941 w 1175643"/>
                <a:gd name="connsiteY20" fmla="*/ 241112 h 1111047"/>
                <a:gd name="connsiteX21" fmla="*/ 1172242 w 1175643"/>
                <a:gd name="connsiteY21" fmla="*/ 176801 h 1111047"/>
                <a:gd name="connsiteX22" fmla="*/ 1172241 w 1175643"/>
                <a:gd name="connsiteY22" fmla="*/ 0 h 1111047"/>
                <a:gd name="connsiteX23" fmla="*/ 1172241 w 1175643"/>
                <a:gd name="connsiteY23" fmla="*/ 73609 h 1111047"/>
                <a:gd name="connsiteX24" fmla="*/ 0 w 1175643"/>
                <a:gd name="connsiteY24" fmla="*/ 143344 h 1111047"/>
                <a:gd name="connsiteX25" fmla="*/ 6946 w 1175643"/>
                <a:gd name="connsiteY25" fmla="*/ 65086 h 1111047"/>
                <a:gd name="connsiteX26" fmla="*/ 1172241 w 1175643"/>
                <a:gd name="connsiteY26" fmla="*/ 0 h 11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643" h="1111047">
                  <a:moveTo>
                    <a:pt x="941043" y="938410"/>
                  </a:moveTo>
                  <a:lnTo>
                    <a:pt x="830970" y="1039242"/>
                  </a:lnTo>
                  <a:cubicBezTo>
                    <a:pt x="814805" y="1070561"/>
                    <a:pt x="733981" y="1104172"/>
                    <a:pt x="620829" y="1111047"/>
                  </a:cubicBezTo>
                  <a:lnTo>
                    <a:pt x="566946" y="1111047"/>
                  </a:lnTo>
                  <a:cubicBezTo>
                    <a:pt x="462261" y="1106464"/>
                    <a:pt x="383746" y="1076672"/>
                    <a:pt x="362193" y="1037715"/>
                  </a:cubicBezTo>
                  <a:lnTo>
                    <a:pt x="265205" y="950632"/>
                  </a:lnTo>
                  <a:cubicBezTo>
                    <a:pt x="428392" y="971257"/>
                    <a:pt x="660086" y="981187"/>
                    <a:pt x="941043" y="938410"/>
                  </a:cubicBezTo>
                  <a:close/>
                  <a:moveTo>
                    <a:pt x="1175643" y="530406"/>
                  </a:moveTo>
                  <a:cubicBezTo>
                    <a:pt x="1175643" y="530406"/>
                    <a:pt x="1144775" y="570697"/>
                    <a:pt x="1175643" y="603240"/>
                  </a:cubicBezTo>
                  <a:cubicBezTo>
                    <a:pt x="1175643" y="603240"/>
                    <a:pt x="689461" y="757432"/>
                    <a:pt x="3404" y="673750"/>
                  </a:cubicBezTo>
                  <a:cubicBezTo>
                    <a:pt x="3404" y="673750"/>
                    <a:pt x="49707" y="645081"/>
                    <a:pt x="10350" y="594717"/>
                  </a:cubicBezTo>
                  <a:cubicBezTo>
                    <a:pt x="10350" y="594717"/>
                    <a:pt x="697178" y="659803"/>
                    <a:pt x="1175643" y="530406"/>
                  </a:cubicBezTo>
                  <a:close/>
                  <a:moveTo>
                    <a:pt x="1172242" y="353603"/>
                  </a:moveTo>
                  <a:cubicBezTo>
                    <a:pt x="1172242" y="353603"/>
                    <a:pt x="1142165" y="394530"/>
                    <a:pt x="1172242" y="426963"/>
                  </a:cubicBezTo>
                  <a:cubicBezTo>
                    <a:pt x="1172242" y="426963"/>
                    <a:pt x="686379" y="580632"/>
                    <a:pt x="0" y="497233"/>
                  </a:cubicBezTo>
                  <a:cubicBezTo>
                    <a:pt x="0" y="497233"/>
                    <a:pt x="46273" y="468662"/>
                    <a:pt x="6941" y="419241"/>
                  </a:cubicBezTo>
                  <a:cubicBezTo>
                    <a:pt x="6941" y="419241"/>
                    <a:pt x="694091" y="483334"/>
                    <a:pt x="1172242" y="353603"/>
                  </a:cubicBezTo>
                  <a:close/>
                  <a:moveTo>
                    <a:pt x="1172242" y="176801"/>
                  </a:moveTo>
                  <a:cubicBezTo>
                    <a:pt x="1172242" y="176801"/>
                    <a:pt x="1141394" y="217092"/>
                    <a:pt x="1171471" y="249635"/>
                  </a:cubicBezTo>
                  <a:cubicBezTo>
                    <a:pt x="1171471" y="249635"/>
                    <a:pt x="685607" y="403827"/>
                    <a:pt x="0" y="320145"/>
                  </a:cubicBezTo>
                  <a:cubicBezTo>
                    <a:pt x="0" y="320145"/>
                    <a:pt x="46273" y="291476"/>
                    <a:pt x="6941" y="241112"/>
                  </a:cubicBezTo>
                  <a:cubicBezTo>
                    <a:pt x="6941" y="241112"/>
                    <a:pt x="694091" y="306198"/>
                    <a:pt x="1172242" y="176801"/>
                  </a:cubicBezTo>
                  <a:close/>
                  <a:moveTo>
                    <a:pt x="1172241" y="0"/>
                  </a:moveTo>
                  <a:cubicBezTo>
                    <a:pt x="1172241" y="0"/>
                    <a:pt x="1142144" y="41066"/>
                    <a:pt x="1172241" y="73609"/>
                  </a:cubicBezTo>
                  <a:cubicBezTo>
                    <a:pt x="1172241" y="73609"/>
                    <a:pt x="686058" y="227026"/>
                    <a:pt x="0" y="143344"/>
                  </a:cubicBezTo>
                  <a:cubicBezTo>
                    <a:pt x="0" y="143344"/>
                    <a:pt x="46303" y="115450"/>
                    <a:pt x="6946" y="65086"/>
                  </a:cubicBezTo>
                  <a:cubicBezTo>
                    <a:pt x="6946" y="65086"/>
                    <a:pt x="693776" y="130172"/>
                    <a:pt x="1172241" y="0"/>
                  </a:cubicBezTo>
                  <a:close/>
                </a:path>
              </a:pathLst>
            </a:custGeom>
            <a:solidFill>
              <a:schemeClr val="accent6">
                <a:lumMod val="50000"/>
              </a:schemeClr>
            </a:solidFill>
            <a:ln>
              <a:noFill/>
            </a:ln>
            <a:effectLst/>
          </p:spPr>
          <p:txBody>
            <a:bodyPr wrap="square" anchor="ctr">
              <a:noAutofit/>
            </a:bodyPr>
            <a:lstStyle/>
            <a:p>
              <a:endParaRPr lang="en-US" sz="3266" dirty="0">
                <a:latin typeface="Open Sans Light" panose="020B0306030504020204" pitchFamily="34" charset="0"/>
              </a:endParaRPr>
            </a:p>
          </p:txBody>
        </p:sp>
        <p:sp>
          <p:nvSpPr>
            <p:cNvPr id="94" name="Freeform 93">
              <a:extLst>
                <a:ext uri="{FF2B5EF4-FFF2-40B4-BE49-F238E27FC236}">
                  <a16:creationId xmlns:a16="http://schemas.microsoft.com/office/drawing/2014/main" id="{4B69681F-430D-1941-BEF6-655CA74BF2E4}"/>
                </a:ext>
              </a:extLst>
            </p:cNvPr>
            <p:cNvSpPr>
              <a:spLocks noChangeArrowheads="1"/>
            </p:cNvSpPr>
            <p:nvPr/>
          </p:nvSpPr>
          <p:spPr bwMode="auto">
            <a:xfrm>
              <a:off x="4773801" y="7573043"/>
              <a:ext cx="992035" cy="1505444"/>
            </a:xfrm>
            <a:custGeom>
              <a:avLst/>
              <a:gdLst>
                <a:gd name="connsiteX0" fmla="*/ 992035 w 992035"/>
                <a:gd name="connsiteY0" fmla="*/ 0 h 1505444"/>
                <a:gd name="connsiteX1" fmla="*/ 782784 w 992035"/>
                <a:gd name="connsiteY1" fmla="*/ 745018 h 1505444"/>
                <a:gd name="connsiteX2" fmla="*/ 730859 w 992035"/>
                <a:gd name="connsiteY2" fmla="*/ 931465 h 1505444"/>
                <a:gd name="connsiteX3" fmla="*/ 717684 w 992035"/>
                <a:gd name="connsiteY3" fmla="*/ 977692 h 1505444"/>
                <a:gd name="connsiteX4" fmla="*/ 708383 w 992035"/>
                <a:gd name="connsiteY4" fmla="*/ 1023918 h 1505444"/>
                <a:gd name="connsiteX5" fmla="*/ 701408 w 992035"/>
                <a:gd name="connsiteY5" fmla="*/ 1118682 h 1505444"/>
                <a:gd name="connsiteX6" fmla="*/ 706833 w 992035"/>
                <a:gd name="connsiteY6" fmla="*/ 1505444 h 1505444"/>
                <a:gd name="connsiteX7" fmla="*/ 676608 w 992035"/>
                <a:gd name="connsiteY7" fmla="*/ 1505444 h 1505444"/>
                <a:gd name="connsiteX8" fmla="*/ 678933 w 992035"/>
                <a:gd name="connsiteY8" fmla="*/ 1118682 h 1505444"/>
                <a:gd name="connsiteX9" fmla="*/ 688233 w 992035"/>
                <a:gd name="connsiteY9" fmla="*/ 1020066 h 1505444"/>
                <a:gd name="connsiteX10" fmla="*/ 699083 w 992035"/>
                <a:gd name="connsiteY10" fmla="*/ 972298 h 1505444"/>
                <a:gd name="connsiteX11" fmla="*/ 712258 w 992035"/>
                <a:gd name="connsiteY11" fmla="*/ 926072 h 1505444"/>
                <a:gd name="connsiteX12" fmla="*/ 768834 w 992035"/>
                <a:gd name="connsiteY12" fmla="*/ 740395 h 1505444"/>
                <a:gd name="connsiteX13" fmla="*/ 924020 w 992035"/>
                <a:gd name="connsiteY13" fmla="*/ 225618 h 1505444"/>
                <a:gd name="connsiteX14" fmla="*/ 901215 w 992035"/>
                <a:gd name="connsiteY14" fmla="*/ 253366 h 1505444"/>
                <a:gd name="connsiteX15" fmla="*/ 824507 w 992035"/>
                <a:gd name="connsiteY15" fmla="*/ 278033 h 1505444"/>
                <a:gd name="connsiteX16" fmla="*/ 747798 w 992035"/>
                <a:gd name="connsiteY16" fmla="*/ 253366 h 1505444"/>
                <a:gd name="connsiteX17" fmla="*/ 721163 w 992035"/>
                <a:gd name="connsiteY17" fmla="*/ 221664 h 1505444"/>
                <a:gd name="connsiteX18" fmla="*/ 715319 w 992035"/>
                <a:gd name="connsiteY18" fmla="*/ 198233 h 1505444"/>
                <a:gd name="connsiteX19" fmla="*/ 709474 w 992035"/>
                <a:gd name="connsiteY19" fmla="*/ 221664 h 1505444"/>
                <a:gd name="connsiteX20" fmla="*/ 682839 w 992035"/>
                <a:gd name="connsiteY20" fmla="*/ 253366 h 1505444"/>
                <a:gd name="connsiteX21" fmla="*/ 606905 w 992035"/>
                <a:gd name="connsiteY21" fmla="*/ 278033 h 1505444"/>
                <a:gd name="connsiteX22" fmla="*/ 529422 w 992035"/>
                <a:gd name="connsiteY22" fmla="*/ 253366 h 1505444"/>
                <a:gd name="connsiteX23" fmla="*/ 503368 w 992035"/>
                <a:gd name="connsiteY23" fmla="*/ 221664 h 1505444"/>
                <a:gd name="connsiteX24" fmla="*/ 496097 w 992035"/>
                <a:gd name="connsiteY24" fmla="*/ 194148 h 1505444"/>
                <a:gd name="connsiteX25" fmla="*/ 489178 w 992035"/>
                <a:gd name="connsiteY25" fmla="*/ 221664 h 1505444"/>
                <a:gd name="connsiteX26" fmla="*/ 463809 w 992035"/>
                <a:gd name="connsiteY26" fmla="*/ 253366 h 1505444"/>
                <a:gd name="connsiteX27" fmla="*/ 387221 w 992035"/>
                <a:gd name="connsiteY27" fmla="*/ 278033 h 1505444"/>
                <a:gd name="connsiteX28" fmla="*/ 312165 w 992035"/>
                <a:gd name="connsiteY28" fmla="*/ 253366 h 1505444"/>
                <a:gd name="connsiteX29" fmla="*/ 285551 w 992035"/>
                <a:gd name="connsiteY29" fmla="*/ 221664 h 1505444"/>
                <a:gd name="connsiteX30" fmla="*/ 280028 w 992035"/>
                <a:gd name="connsiteY30" fmla="*/ 198577 h 1505444"/>
                <a:gd name="connsiteX31" fmla="*/ 274269 w 992035"/>
                <a:gd name="connsiteY31" fmla="*/ 221664 h 1505444"/>
                <a:gd name="connsiteX32" fmla="*/ 247634 w 992035"/>
                <a:gd name="connsiteY32" fmla="*/ 253366 h 1505444"/>
                <a:gd name="connsiteX33" fmla="*/ 170925 w 992035"/>
                <a:gd name="connsiteY33" fmla="*/ 278033 h 1505444"/>
                <a:gd name="connsiteX34" fmla="*/ 94217 w 992035"/>
                <a:gd name="connsiteY34" fmla="*/ 253366 h 1505444"/>
                <a:gd name="connsiteX35" fmla="*/ 57800 w 992035"/>
                <a:gd name="connsiteY35" fmla="*/ 182447 h 1505444"/>
                <a:gd name="connsiteX36" fmla="*/ 67873 w 992035"/>
                <a:gd name="connsiteY36" fmla="*/ 142362 h 1505444"/>
                <a:gd name="connsiteX37" fmla="*/ 94217 w 992035"/>
                <a:gd name="connsiteY37" fmla="*/ 110757 h 1505444"/>
                <a:gd name="connsiteX38" fmla="*/ 161627 w 992035"/>
                <a:gd name="connsiteY38" fmla="*/ 88402 h 1505444"/>
                <a:gd name="connsiteX39" fmla="*/ 99641 w 992035"/>
                <a:gd name="connsiteY39" fmla="*/ 116153 h 1505444"/>
                <a:gd name="connsiteX40" fmla="*/ 65548 w 992035"/>
                <a:gd name="connsiteY40" fmla="*/ 182447 h 1505444"/>
                <a:gd name="connsiteX41" fmla="*/ 99641 w 992035"/>
                <a:gd name="connsiteY41" fmla="*/ 247199 h 1505444"/>
                <a:gd name="connsiteX42" fmla="*/ 170925 w 992035"/>
                <a:gd name="connsiteY42" fmla="*/ 271096 h 1505444"/>
                <a:gd name="connsiteX43" fmla="*/ 242985 w 992035"/>
                <a:gd name="connsiteY43" fmla="*/ 247199 h 1505444"/>
                <a:gd name="connsiteX44" fmla="*/ 267586 w 992035"/>
                <a:gd name="connsiteY44" fmla="*/ 218581 h 1505444"/>
                <a:gd name="connsiteX45" fmla="*/ 276602 w 992035"/>
                <a:gd name="connsiteY45" fmla="*/ 184258 h 1505444"/>
                <a:gd name="connsiteX46" fmla="*/ 276169 w 992035"/>
                <a:gd name="connsiteY46" fmla="*/ 182447 h 1505444"/>
                <a:gd name="connsiteX47" fmla="*/ 276615 w 992035"/>
                <a:gd name="connsiteY47" fmla="*/ 180649 h 1505444"/>
                <a:gd name="connsiteX48" fmla="*/ 267586 w 992035"/>
                <a:gd name="connsiteY48" fmla="*/ 145542 h 1505444"/>
                <a:gd name="connsiteX49" fmla="*/ 242985 w 992035"/>
                <a:gd name="connsiteY49" fmla="*/ 116153 h 1505444"/>
                <a:gd name="connsiteX50" fmla="*/ 180998 w 992035"/>
                <a:gd name="connsiteY50" fmla="*/ 88402 h 1505444"/>
                <a:gd name="connsiteX51" fmla="*/ 247634 w 992035"/>
                <a:gd name="connsiteY51" fmla="*/ 110757 h 1505444"/>
                <a:gd name="connsiteX52" fmla="*/ 274269 w 992035"/>
                <a:gd name="connsiteY52" fmla="*/ 142266 h 1505444"/>
                <a:gd name="connsiteX53" fmla="*/ 280149 w 992035"/>
                <a:gd name="connsiteY53" fmla="*/ 166421 h 1505444"/>
                <a:gd name="connsiteX54" fmla="*/ 286125 w 992035"/>
                <a:gd name="connsiteY54" fmla="*/ 142362 h 1505444"/>
                <a:gd name="connsiteX55" fmla="*/ 312165 w 992035"/>
                <a:gd name="connsiteY55" fmla="*/ 110757 h 1505444"/>
                <a:gd name="connsiteX56" fmla="*/ 378030 w 992035"/>
                <a:gd name="connsiteY56" fmla="*/ 88402 h 1505444"/>
                <a:gd name="connsiteX57" fmla="*/ 316760 w 992035"/>
                <a:gd name="connsiteY57" fmla="*/ 116153 h 1505444"/>
                <a:gd name="connsiteX58" fmla="*/ 292444 w 992035"/>
                <a:gd name="connsiteY58" fmla="*/ 145542 h 1505444"/>
                <a:gd name="connsiteX59" fmla="*/ 283567 w 992035"/>
                <a:gd name="connsiteY59" fmla="*/ 180459 h 1505444"/>
                <a:gd name="connsiteX60" fmla="*/ 284051 w 992035"/>
                <a:gd name="connsiteY60" fmla="*/ 182447 h 1505444"/>
                <a:gd name="connsiteX61" fmla="*/ 283566 w 992035"/>
                <a:gd name="connsiteY61" fmla="*/ 184390 h 1505444"/>
                <a:gd name="connsiteX62" fmla="*/ 292444 w 992035"/>
                <a:gd name="connsiteY62" fmla="*/ 218581 h 1505444"/>
                <a:gd name="connsiteX63" fmla="*/ 316760 w 992035"/>
                <a:gd name="connsiteY63" fmla="*/ 247199 h 1505444"/>
                <a:gd name="connsiteX64" fmla="*/ 387221 w 992035"/>
                <a:gd name="connsiteY64" fmla="*/ 271096 h 1505444"/>
                <a:gd name="connsiteX65" fmla="*/ 458447 w 992035"/>
                <a:gd name="connsiteY65" fmla="*/ 247199 h 1505444"/>
                <a:gd name="connsiteX66" fmla="*/ 491380 w 992035"/>
                <a:gd name="connsiteY66" fmla="*/ 182447 h 1505444"/>
                <a:gd name="connsiteX67" fmla="*/ 458447 w 992035"/>
                <a:gd name="connsiteY67" fmla="*/ 116153 h 1505444"/>
                <a:gd name="connsiteX68" fmla="*/ 397177 w 992035"/>
                <a:gd name="connsiteY68" fmla="*/ 88402 h 1505444"/>
                <a:gd name="connsiteX69" fmla="*/ 463809 w 992035"/>
                <a:gd name="connsiteY69" fmla="*/ 110757 h 1505444"/>
                <a:gd name="connsiteX70" fmla="*/ 489178 w 992035"/>
                <a:gd name="connsiteY70" fmla="*/ 142266 h 1505444"/>
                <a:gd name="connsiteX71" fmla="*/ 496058 w 992035"/>
                <a:gd name="connsiteY71" fmla="*/ 170299 h 1505444"/>
                <a:gd name="connsiteX72" fmla="*/ 503078 w 992035"/>
                <a:gd name="connsiteY72" fmla="*/ 142362 h 1505444"/>
                <a:gd name="connsiteX73" fmla="*/ 529422 w 992035"/>
                <a:gd name="connsiteY73" fmla="*/ 110757 h 1505444"/>
                <a:gd name="connsiteX74" fmla="*/ 596832 w 992035"/>
                <a:gd name="connsiteY74" fmla="*/ 88402 h 1505444"/>
                <a:gd name="connsiteX75" fmla="*/ 534846 w 992035"/>
                <a:gd name="connsiteY75" fmla="*/ 116153 h 1505444"/>
                <a:gd name="connsiteX76" fmla="*/ 500753 w 992035"/>
                <a:gd name="connsiteY76" fmla="*/ 182447 h 1505444"/>
                <a:gd name="connsiteX77" fmla="*/ 534846 w 992035"/>
                <a:gd name="connsiteY77" fmla="*/ 247199 h 1505444"/>
                <a:gd name="connsiteX78" fmla="*/ 606905 w 992035"/>
                <a:gd name="connsiteY78" fmla="*/ 271096 h 1505444"/>
                <a:gd name="connsiteX79" fmla="*/ 678965 w 992035"/>
                <a:gd name="connsiteY79" fmla="*/ 247199 h 1505444"/>
                <a:gd name="connsiteX80" fmla="*/ 702888 w 992035"/>
                <a:gd name="connsiteY80" fmla="*/ 218581 h 1505444"/>
                <a:gd name="connsiteX81" fmla="*/ 711823 w 992035"/>
                <a:gd name="connsiteY81" fmla="*/ 184217 h 1505444"/>
                <a:gd name="connsiteX82" fmla="*/ 711381 w 992035"/>
                <a:gd name="connsiteY82" fmla="*/ 182447 h 1505444"/>
                <a:gd name="connsiteX83" fmla="*/ 711829 w 992035"/>
                <a:gd name="connsiteY83" fmla="*/ 180664 h 1505444"/>
                <a:gd name="connsiteX84" fmla="*/ 702888 w 992035"/>
                <a:gd name="connsiteY84" fmla="*/ 145542 h 1505444"/>
                <a:gd name="connsiteX85" fmla="*/ 678965 w 992035"/>
                <a:gd name="connsiteY85" fmla="*/ 116153 h 1505444"/>
                <a:gd name="connsiteX86" fmla="*/ 616203 w 992035"/>
                <a:gd name="connsiteY86" fmla="*/ 88402 h 1505444"/>
                <a:gd name="connsiteX87" fmla="*/ 682839 w 992035"/>
                <a:gd name="connsiteY87" fmla="*/ 110757 h 1505444"/>
                <a:gd name="connsiteX88" fmla="*/ 709474 w 992035"/>
                <a:gd name="connsiteY88" fmla="*/ 142266 h 1505444"/>
                <a:gd name="connsiteX89" fmla="*/ 715381 w 992035"/>
                <a:gd name="connsiteY89" fmla="*/ 166528 h 1505444"/>
                <a:gd name="connsiteX90" fmla="*/ 721454 w 992035"/>
                <a:gd name="connsiteY90" fmla="*/ 142362 h 1505444"/>
                <a:gd name="connsiteX91" fmla="*/ 747798 w 992035"/>
                <a:gd name="connsiteY91" fmla="*/ 110757 h 1505444"/>
                <a:gd name="connsiteX92" fmla="*/ 815209 w 992035"/>
                <a:gd name="connsiteY92" fmla="*/ 88402 h 1505444"/>
                <a:gd name="connsiteX93" fmla="*/ 752447 w 992035"/>
                <a:gd name="connsiteY93" fmla="*/ 116153 h 1505444"/>
                <a:gd name="connsiteX94" fmla="*/ 727846 w 992035"/>
                <a:gd name="connsiteY94" fmla="*/ 145542 h 1505444"/>
                <a:gd name="connsiteX95" fmla="*/ 718818 w 992035"/>
                <a:gd name="connsiteY95" fmla="*/ 180645 h 1505444"/>
                <a:gd name="connsiteX96" fmla="*/ 719257 w 992035"/>
                <a:gd name="connsiteY96" fmla="*/ 182447 h 1505444"/>
                <a:gd name="connsiteX97" fmla="*/ 718817 w 992035"/>
                <a:gd name="connsiteY97" fmla="*/ 184208 h 1505444"/>
                <a:gd name="connsiteX98" fmla="*/ 727846 w 992035"/>
                <a:gd name="connsiteY98" fmla="*/ 218581 h 1505444"/>
                <a:gd name="connsiteX99" fmla="*/ 752447 w 992035"/>
                <a:gd name="connsiteY99" fmla="*/ 247199 h 1505444"/>
                <a:gd name="connsiteX100" fmla="*/ 824507 w 992035"/>
                <a:gd name="connsiteY100" fmla="*/ 271096 h 1505444"/>
                <a:gd name="connsiteX101" fmla="*/ 896566 w 992035"/>
                <a:gd name="connsiteY101" fmla="*/ 247199 h 1505444"/>
                <a:gd name="connsiteX102" fmla="*/ 929884 w 992035"/>
                <a:gd name="connsiteY102" fmla="*/ 182447 h 1505444"/>
                <a:gd name="connsiteX103" fmla="*/ 896566 w 992035"/>
                <a:gd name="connsiteY103" fmla="*/ 116153 h 1505444"/>
                <a:gd name="connsiteX104" fmla="*/ 833805 w 992035"/>
                <a:gd name="connsiteY104" fmla="*/ 88402 h 1505444"/>
                <a:gd name="connsiteX105" fmla="*/ 901215 w 992035"/>
                <a:gd name="connsiteY105" fmla="*/ 110757 h 1505444"/>
                <a:gd name="connsiteX106" fmla="*/ 927269 w 992035"/>
                <a:gd name="connsiteY106" fmla="*/ 142266 h 1505444"/>
                <a:gd name="connsiteX107" fmla="*/ 937357 w 992035"/>
                <a:gd name="connsiteY107" fmla="*/ 181378 h 1505444"/>
                <a:gd name="connsiteX108" fmla="*/ 0 w 992035"/>
                <a:gd name="connsiteY108" fmla="*/ 0 h 1505444"/>
                <a:gd name="connsiteX109" fmla="*/ 224336 w 992035"/>
                <a:gd name="connsiteY109" fmla="*/ 740774 h 1505444"/>
                <a:gd name="connsiteX110" fmla="*/ 280421 w 992035"/>
                <a:gd name="connsiteY110" fmla="*/ 925775 h 1505444"/>
                <a:gd name="connsiteX111" fmla="*/ 314993 w 992035"/>
                <a:gd name="connsiteY111" fmla="*/ 1118484 h 1505444"/>
                <a:gd name="connsiteX112" fmla="*/ 318834 w 992035"/>
                <a:gd name="connsiteY112" fmla="*/ 1505444 h 1505444"/>
                <a:gd name="connsiteX113" fmla="*/ 288872 w 992035"/>
                <a:gd name="connsiteY113" fmla="*/ 1505444 h 1505444"/>
                <a:gd name="connsiteX114" fmla="*/ 292713 w 992035"/>
                <a:gd name="connsiteY114" fmla="*/ 1118484 h 1505444"/>
                <a:gd name="connsiteX115" fmla="*/ 262750 w 992035"/>
                <a:gd name="connsiteY115" fmla="*/ 931171 h 1505444"/>
                <a:gd name="connsiteX116" fmla="*/ 210508 w 992035"/>
                <a:gd name="connsiteY116" fmla="*/ 744629 h 150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992035" h="1505444">
                  <a:moveTo>
                    <a:pt x="992035" y="0"/>
                  </a:moveTo>
                  <a:lnTo>
                    <a:pt x="782784" y="745018"/>
                  </a:lnTo>
                  <a:lnTo>
                    <a:pt x="730859" y="931465"/>
                  </a:lnTo>
                  <a:cubicBezTo>
                    <a:pt x="726209" y="946874"/>
                    <a:pt x="722334" y="962283"/>
                    <a:pt x="717684" y="977692"/>
                  </a:cubicBezTo>
                  <a:cubicBezTo>
                    <a:pt x="714583" y="993100"/>
                    <a:pt x="710708" y="1008509"/>
                    <a:pt x="708383" y="1023918"/>
                  </a:cubicBezTo>
                  <a:cubicBezTo>
                    <a:pt x="702958" y="1055506"/>
                    <a:pt x="701408" y="1087094"/>
                    <a:pt x="701408" y="1118682"/>
                  </a:cubicBezTo>
                  <a:lnTo>
                    <a:pt x="706833" y="1505444"/>
                  </a:lnTo>
                  <a:lnTo>
                    <a:pt x="676608" y="1505444"/>
                  </a:lnTo>
                  <a:lnTo>
                    <a:pt x="678933" y="1118682"/>
                  </a:lnTo>
                  <a:cubicBezTo>
                    <a:pt x="678933" y="1085553"/>
                    <a:pt x="682033" y="1053195"/>
                    <a:pt x="688233" y="1020066"/>
                  </a:cubicBezTo>
                  <a:cubicBezTo>
                    <a:pt x="691333" y="1004657"/>
                    <a:pt x="694433" y="988478"/>
                    <a:pt x="699083" y="972298"/>
                  </a:cubicBezTo>
                  <a:cubicBezTo>
                    <a:pt x="702958" y="956890"/>
                    <a:pt x="708383" y="941481"/>
                    <a:pt x="712258" y="926072"/>
                  </a:cubicBezTo>
                  <a:lnTo>
                    <a:pt x="768834" y="740395"/>
                  </a:lnTo>
                  <a:lnTo>
                    <a:pt x="924020" y="225618"/>
                  </a:lnTo>
                  <a:lnTo>
                    <a:pt x="901215" y="253366"/>
                  </a:lnTo>
                  <a:cubicBezTo>
                    <a:pt x="879520" y="270325"/>
                    <a:pt x="851626" y="278033"/>
                    <a:pt x="824507" y="278033"/>
                  </a:cubicBezTo>
                  <a:cubicBezTo>
                    <a:pt x="796613" y="278033"/>
                    <a:pt x="769494" y="270325"/>
                    <a:pt x="747798" y="253366"/>
                  </a:cubicBezTo>
                  <a:cubicBezTo>
                    <a:pt x="736950" y="244887"/>
                    <a:pt x="727652" y="233902"/>
                    <a:pt x="721163" y="221664"/>
                  </a:cubicBezTo>
                  <a:lnTo>
                    <a:pt x="715319" y="198233"/>
                  </a:lnTo>
                  <a:lnTo>
                    <a:pt x="709474" y="221664"/>
                  </a:lnTo>
                  <a:cubicBezTo>
                    <a:pt x="702985" y="233902"/>
                    <a:pt x="693686" y="244887"/>
                    <a:pt x="682839" y="253366"/>
                  </a:cubicBezTo>
                  <a:cubicBezTo>
                    <a:pt x="661918" y="270325"/>
                    <a:pt x="634024" y="278033"/>
                    <a:pt x="606905" y="278033"/>
                  </a:cubicBezTo>
                  <a:cubicBezTo>
                    <a:pt x="579011" y="278033"/>
                    <a:pt x="551892" y="270325"/>
                    <a:pt x="529422" y="253366"/>
                  </a:cubicBezTo>
                  <a:cubicBezTo>
                    <a:pt x="518961" y="244887"/>
                    <a:pt x="509857" y="233902"/>
                    <a:pt x="503368" y="221664"/>
                  </a:cubicBezTo>
                  <a:lnTo>
                    <a:pt x="496097" y="194148"/>
                  </a:lnTo>
                  <a:lnTo>
                    <a:pt x="489178" y="221664"/>
                  </a:lnTo>
                  <a:cubicBezTo>
                    <a:pt x="482956" y="233902"/>
                    <a:pt x="474148" y="244887"/>
                    <a:pt x="463809" y="253366"/>
                  </a:cubicBezTo>
                  <a:cubicBezTo>
                    <a:pt x="441598" y="270325"/>
                    <a:pt x="414027" y="278033"/>
                    <a:pt x="387221" y="278033"/>
                  </a:cubicBezTo>
                  <a:cubicBezTo>
                    <a:pt x="360415" y="278033"/>
                    <a:pt x="332844" y="270325"/>
                    <a:pt x="312165" y="253366"/>
                  </a:cubicBezTo>
                  <a:cubicBezTo>
                    <a:pt x="301060" y="244887"/>
                    <a:pt x="291869" y="233902"/>
                    <a:pt x="285551" y="221664"/>
                  </a:cubicBezTo>
                  <a:lnTo>
                    <a:pt x="280028" y="198577"/>
                  </a:lnTo>
                  <a:lnTo>
                    <a:pt x="274269" y="221664"/>
                  </a:lnTo>
                  <a:cubicBezTo>
                    <a:pt x="267780" y="233902"/>
                    <a:pt x="258482" y="244887"/>
                    <a:pt x="247634" y="253366"/>
                  </a:cubicBezTo>
                  <a:cubicBezTo>
                    <a:pt x="225939" y="270325"/>
                    <a:pt x="198819" y="278033"/>
                    <a:pt x="170925" y="278033"/>
                  </a:cubicBezTo>
                  <a:cubicBezTo>
                    <a:pt x="143806" y="278033"/>
                    <a:pt x="115912" y="270325"/>
                    <a:pt x="94217" y="253366"/>
                  </a:cubicBezTo>
                  <a:cubicBezTo>
                    <a:pt x="72522" y="236407"/>
                    <a:pt x="57800" y="209427"/>
                    <a:pt x="57800" y="182447"/>
                  </a:cubicBezTo>
                  <a:cubicBezTo>
                    <a:pt x="57800" y="168572"/>
                    <a:pt x="61674" y="153925"/>
                    <a:pt x="67873" y="142362"/>
                  </a:cubicBezTo>
                  <a:cubicBezTo>
                    <a:pt x="74846" y="130029"/>
                    <a:pt x="84144" y="119237"/>
                    <a:pt x="94217" y="110757"/>
                  </a:cubicBezTo>
                  <a:cubicBezTo>
                    <a:pt x="113588" y="96111"/>
                    <a:pt x="138382" y="89944"/>
                    <a:pt x="161627" y="88402"/>
                  </a:cubicBezTo>
                  <a:cubicBezTo>
                    <a:pt x="138382" y="90715"/>
                    <a:pt x="115912" y="101507"/>
                    <a:pt x="99641" y="116153"/>
                  </a:cubicBezTo>
                  <a:cubicBezTo>
                    <a:pt x="78720" y="132341"/>
                    <a:pt x="64773" y="156238"/>
                    <a:pt x="65548" y="182447"/>
                  </a:cubicBezTo>
                  <a:cubicBezTo>
                    <a:pt x="64773" y="207885"/>
                    <a:pt x="78720" y="231782"/>
                    <a:pt x="99641" y="247199"/>
                  </a:cubicBezTo>
                  <a:cubicBezTo>
                    <a:pt x="119012" y="263387"/>
                    <a:pt x="145356" y="271096"/>
                    <a:pt x="170925" y="271096"/>
                  </a:cubicBezTo>
                  <a:cubicBezTo>
                    <a:pt x="196495" y="271096"/>
                    <a:pt x="222839" y="263387"/>
                    <a:pt x="242985" y="247199"/>
                  </a:cubicBezTo>
                  <a:cubicBezTo>
                    <a:pt x="253058" y="239490"/>
                    <a:pt x="261581" y="229662"/>
                    <a:pt x="267586" y="218581"/>
                  </a:cubicBezTo>
                  <a:lnTo>
                    <a:pt x="276602" y="184258"/>
                  </a:lnTo>
                  <a:lnTo>
                    <a:pt x="276169" y="182447"/>
                  </a:lnTo>
                  <a:lnTo>
                    <a:pt x="276615" y="180649"/>
                  </a:lnTo>
                  <a:lnTo>
                    <a:pt x="267586" y="145542"/>
                  </a:lnTo>
                  <a:cubicBezTo>
                    <a:pt x="261581" y="134268"/>
                    <a:pt x="253058" y="124247"/>
                    <a:pt x="242985" y="116153"/>
                  </a:cubicBezTo>
                  <a:cubicBezTo>
                    <a:pt x="225939" y="101507"/>
                    <a:pt x="204243" y="90715"/>
                    <a:pt x="180998" y="88402"/>
                  </a:cubicBezTo>
                  <a:cubicBezTo>
                    <a:pt x="204243" y="90715"/>
                    <a:pt x="228263" y="96111"/>
                    <a:pt x="247634" y="110757"/>
                  </a:cubicBezTo>
                  <a:cubicBezTo>
                    <a:pt x="258482" y="119237"/>
                    <a:pt x="267780" y="130029"/>
                    <a:pt x="274269" y="142266"/>
                  </a:cubicBezTo>
                  <a:lnTo>
                    <a:pt x="280149" y="166421"/>
                  </a:lnTo>
                  <a:lnTo>
                    <a:pt x="286125" y="142362"/>
                  </a:lnTo>
                  <a:cubicBezTo>
                    <a:pt x="292252" y="130029"/>
                    <a:pt x="301443" y="119237"/>
                    <a:pt x="312165" y="110757"/>
                  </a:cubicBezTo>
                  <a:cubicBezTo>
                    <a:pt x="331312" y="96111"/>
                    <a:pt x="355054" y="89944"/>
                    <a:pt x="378030" y="88402"/>
                  </a:cubicBezTo>
                  <a:cubicBezTo>
                    <a:pt x="355054" y="90715"/>
                    <a:pt x="333609" y="101507"/>
                    <a:pt x="316760" y="116153"/>
                  </a:cubicBezTo>
                  <a:cubicBezTo>
                    <a:pt x="306804" y="124247"/>
                    <a:pt x="298379" y="134268"/>
                    <a:pt x="292444" y="145542"/>
                  </a:cubicBezTo>
                  <a:lnTo>
                    <a:pt x="283567" y="180459"/>
                  </a:lnTo>
                  <a:lnTo>
                    <a:pt x="284051" y="182447"/>
                  </a:lnTo>
                  <a:lnTo>
                    <a:pt x="283566" y="184390"/>
                  </a:lnTo>
                  <a:lnTo>
                    <a:pt x="292444" y="218581"/>
                  </a:lnTo>
                  <a:cubicBezTo>
                    <a:pt x="298379" y="229662"/>
                    <a:pt x="306804" y="239490"/>
                    <a:pt x="316760" y="247199"/>
                  </a:cubicBezTo>
                  <a:cubicBezTo>
                    <a:pt x="336673" y="263387"/>
                    <a:pt x="361947" y="271096"/>
                    <a:pt x="387221" y="271096"/>
                  </a:cubicBezTo>
                  <a:cubicBezTo>
                    <a:pt x="413261" y="271096"/>
                    <a:pt x="438535" y="263387"/>
                    <a:pt x="458447" y="247199"/>
                  </a:cubicBezTo>
                  <a:cubicBezTo>
                    <a:pt x="478360" y="231782"/>
                    <a:pt x="492146" y="207885"/>
                    <a:pt x="491380" y="182447"/>
                  </a:cubicBezTo>
                  <a:cubicBezTo>
                    <a:pt x="492146" y="156238"/>
                    <a:pt x="478360" y="132341"/>
                    <a:pt x="458447" y="116153"/>
                  </a:cubicBezTo>
                  <a:cubicBezTo>
                    <a:pt x="441598" y="101507"/>
                    <a:pt x="420154" y="90715"/>
                    <a:pt x="397177" y="88402"/>
                  </a:cubicBezTo>
                  <a:cubicBezTo>
                    <a:pt x="420154" y="90715"/>
                    <a:pt x="443896" y="96111"/>
                    <a:pt x="463809" y="110757"/>
                  </a:cubicBezTo>
                  <a:cubicBezTo>
                    <a:pt x="474148" y="119237"/>
                    <a:pt x="482956" y="130029"/>
                    <a:pt x="489178" y="142266"/>
                  </a:cubicBezTo>
                  <a:lnTo>
                    <a:pt x="496058" y="170299"/>
                  </a:lnTo>
                  <a:lnTo>
                    <a:pt x="503078" y="142362"/>
                  </a:lnTo>
                  <a:cubicBezTo>
                    <a:pt x="510051" y="130029"/>
                    <a:pt x="519349" y="119237"/>
                    <a:pt x="529422" y="110757"/>
                  </a:cubicBezTo>
                  <a:cubicBezTo>
                    <a:pt x="549568" y="96111"/>
                    <a:pt x="573587" y="90715"/>
                    <a:pt x="596832" y="88402"/>
                  </a:cubicBezTo>
                  <a:cubicBezTo>
                    <a:pt x="573587" y="90715"/>
                    <a:pt x="551892" y="101507"/>
                    <a:pt x="534846" y="116153"/>
                  </a:cubicBezTo>
                  <a:cubicBezTo>
                    <a:pt x="514700" y="132341"/>
                    <a:pt x="500753" y="156238"/>
                    <a:pt x="500753" y="182447"/>
                  </a:cubicBezTo>
                  <a:cubicBezTo>
                    <a:pt x="500753" y="207885"/>
                    <a:pt x="514700" y="231782"/>
                    <a:pt x="534846" y="247199"/>
                  </a:cubicBezTo>
                  <a:cubicBezTo>
                    <a:pt x="554991" y="263387"/>
                    <a:pt x="580561" y="271096"/>
                    <a:pt x="606905" y="271096"/>
                  </a:cubicBezTo>
                  <a:cubicBezTo>
                    <a:pt x="632475" y="271096"/>
                    <a:pt x="658044" y="263387"/>
                    <a:pt x="678965" y="247199"/>
                  </a:cubicBezTo>
                  <a:cubicBezTo>
                    <a:pt x="688650" y="239490"/>
                    <a:pt x="696980" y="229662"/>
                    <a:pt x="702888" y="218581"/>
                  </a:cubicBezTo>
                  <a:lnTo>
                    <a:pt x="711823" y="184217"/>
                  </a:lnTo>
                  <a:lnTo>
                    <a:pt x="711381" y="182447"/>
                  </a:lnTo>
                  <a:lnTo>
                    <a:pt x="711829" y="180664"/>
                  </a:lnTo>
                  <a:lnTo>
                    <a:pt x="702888" y="145542"/>
                  </a:lnTo>
                  <a:cubicBezTo>
                    <a:pt x="696980" y="134268"/>
                    <a:pt x="688650" y="124247"/>
                    <a:pt x="678965" y="116153"/>
                  </a:cubicBezTo>
                  <a:cubicBezTo>
                    <a:pt x="661144" y="101507"/>
                    <a:pt x="638673" y="90715"/>
                    <a:pt x="616203" y="88402"/>
                  </a:cubicBezTo>
                  <a:cubicBezTo>
                    <a:pt x="639448" y="89944"/>
                    <a:pt x="663468" y="96111"/>
                    <a:pt x="682839" y="110757"/>
                  </a:cubicBezTo>
                  <a:cubicBezTo>
                    <a:pt x="693686" y="119237"/>
                    <a:pt x="702985" y="130029"/>
                    <a:pt x="709474" y="142266"/>
                  </a:cubicBezTo>
                  <a:lnTo>
                    <a:pt x="715381" y="166528"/>
                  </a:lnTo>
                  <a:lnTo>
                    <a:pt x="721454" y="142362"/>
                  </a:lnTo>
                  <a:cubicBezTo>
                    <a:pt x="727653" y="130029"/>
                    <a:pt x="736951" y="119237"/>
                    <a:pt x="747798" y="110757"/>
                  </a:cubicBezTo>
                  <a:cubicBezTo>
                    <a:pt x="767169" y="96111"/>
                    <a:pt x="791189" y="89944"/>
                    <a:pt x="815209" y="88402"/>
                  </a:cubicBezTo>
                  <a:cubicBezTo>
                    <a:pt x="791189" y="90715"/>
                    <a:pt x="769494" y="101507"/>
                    <a:pt x="752447" y="116153"/>
                  </a:cubicBezTo>
                  <a:cubicBezTo>
                    <a:pt x="742375" y="124247"/>
                    <a:pt x="733851" y="134268"/>
                    <a:pt x="727846" y="145542"/>
                  </a:cubicBezTo>
                  <a:lnTo>
                    <a:pt x="718818" y="180645"/>
                  </a:lnTo>
                  <a:lnTo>
                    <a:pt x="719257" y="182447"/>
                  </a:lnTo>
                  <a:lnTo>
                    <a:pt x="718817" y="184208"/>
                  </a:lnTo>
                  <a:lnTo>
                    <a:pt x="727846" y="218581"/>
                  </a:lnTo>
                  <a:cubicBezTo>
                    <a:pt x="733851" y="229662"/>
                    <a:pt x="742375" y="239490"/>
                    <a:pt x="752447" y="247199"/>
                  </a:cubicBezTo>
                  <a:cubicBezTo>
                    <a:pt x="772593" y="263387"/>
                    <a:pt x="798937" y="271096"/>
                    <a:pt x="824507" y="271096"/>
                  </a:cubicBezTo>
                  <a:cubicBezTo>
                    <a:pt x="850076" y="271096"/>
                    <a:pt x="875646" y="263387"/>
                    <a:pt x="896566" y="247199"/>
                  </a:cubicBezTo>
                  <a:cubicBezTo>
                    <a:pt x="915937" y="231782"/>
                    <a:pt x="929884" y="207885"/>
                    <a:pt x="929884" y="182447"/>
                  </a:cubicBezTo>
                  <a:cubicBezTo>
                    <a:pt x="929884" y="156238"/>
                    <a:pt x="915937" y="132341"/>
                    <a:pt x="896566" y="116153"/>
                  </a:cubicBezTo>
                  <a:cubicBezTo>
                    <a:pt x="879520" y="101507"/>
                    <a:pt x="857050" y="90715"/>
                    <a:pt x="833805" y="88402"/>
                  </a:cubicBezTo>
                  <a:cubicBezTo>
                    <a:pt x="857050" y="89944"/>
                    <a:pt x="881070" y="96111"/>
                    <a:pt x="901215" y="110757"/>
                  </a:cubicBezTo>
                  <a:cubicBezTo>
                    <a:pt x="911676" y="119237"/>
                    <a:pt x="920780" y="130029"/>
                    <a:pt x="927269" y="142266"/>
                  </a:cubicBezTo>
                  <a:lnTo>
                    <a:pt x="937357" y="181378"/>
                  </a:lnTo>
                  <a:close/>
                  <a:moveTo>
                    <a:pt x="0" y="0"/>
                  </a:moveTo>
                  <a:lnTo>
                    <a:pt x="224336" y="740774"/>
                  </a:lnTo>
                  <a:lnTo>
                    <a:pt x="280421" y="925775"/>
                  </a:lnTo>
                  <a:cubicBezTo>
                    <a:pt x="301164" y="987442"/>
                    <a:pt x="312688" y="1052963"/>
                    <a:pt x="314993" y="1118484"/>
                  </a:cubicBezTo>
                  <a:lnTo>
                    <a:pt x="318834" y="1505444"/>
                  </a:lnTo>
                  <a:lnTo>
                    <a:pt x="288872" y="1505444"/>
                  </a:lnTo>
                  <a:lnTo>
                    <a:pt x="292713" y="1118484"/>
                  </a:lnTo>
                  <a:cubicBezTo>
                    <a:pt x="291177" y="1055276"/>
                    <a:pt x="281189" y="992067"/>
                    <a:pt x="262750" y="931171"/>
                  </a:cubicBezTo>
                  <a:lnTo>
                    <a:pt x="210508" y="744629"/>
                  </a:lnTo>
                  <a:close/>
                </a:path>
              </a:pathLst>
            </a:custGeom>
            <a:solidFill>
              <a:schemeClr val="accent6">
                <a:lumMod val="25000"/>
              </a:schemeClr>
            </a:solidFill>
            <a:ln>
              <a:noFill/>
            </a:ln>
            <a:effectLst/>
          </p:spPr>
          <p:txBody>
            <a:bodyPr wrap="square" anchor="ctr">
              <a:noAutofit/>
            </a:bodyPr>
            <a:lstStyle/>
            <a:p>
              <a:endParaRPr lang="en-US" sz="3266" dirty="0">
                <a:latin typeface="Open Sans Light" panose="020B0306030504020204" pitchFamily="34" charset="0"/>
              </a:endParaRPr>
            </a:p>
          </p:txBody>
        </p:sp>
        <p:sp>
          <p:nvSpPr>
            <p:cNvPr id="41" name="Freeform 39">
              <a:extLst>
                <a:ext uri="{FF2B5EF4-FFF2-40B4-BE49-F238E27FC236}">
                  <a16:creationId xmlns:a16="http://schemas.microsoft.com/office/drawing/2014/main" id="{9259ECB3-8A85-B040-AFBE-EF456A8B4BA7}"/>
                </a:ext>
              </a:extLst>
            </p:cNvPr>
            <p:cNvSpPr>
              <a:spLocks noChangeArrowheads="1"/>
            </p:cNvSpPr>
            <p:nvPr/>
          </p:nvSpPr>
          <p:spPr bwMode="auto">
            <a:xfrm>
              <a:off x="5491210" y="5924026"/>
              <a:ext cx="877209" cy="1547017"/>
            </a:xfrm>
            <a:custGeom>
              <a:avLst/>
              <a:gdLst>
                <a:gd name="T0" fmla="*/ 828 w 1136"/>
                <a:gd name="T1" fmla="*/ 2006 h 2007"/>
                <a:gd name="T2" fmla="*/ 828 w 1136"/>
                <a:gd name="T3" fmla="*/ 2006 h 2007"/>
                <a:gd name="T4" fmla="*/ 649 w 1136"/>
                <a:gd name="T5" fmla="*/ 810 h 2007"/>
                <a:gd name="T6" fmla="*/ 649 w 1136"/>
                <a:gd name="T7" fmla="*/ 810 h 2007"/>
                <a:gd name="T8" fmla="*/ 12 w 1136"/>
                <a:gd name="T9" fmla="*/ 289 h 2007"/>
                <a:gd name="T10" fmla="*/ 12 w 1136"/>
                <a:gd name="T11" fmla="*/ 289 h 2007"/>
                <a:gd name="T12" fmla="*/ 909 w 1136"/>
                <a:gd name="T13" fmla="*/ 765 h 2007"/>
                <a:gd name="T14" fmla="*/ 909 w 1136"/>
                <a:gd name="T15" fmla="*/ 765 h 2007"/>
                <a:gd name="T16" fmla="*/ 828 w 1136"/>
                <a:gd name="T17" fmla="*/ 2006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6" h="2007">
                  <a:moveTo>
                    <a:pt x="828" y="2006"/>
                  </a:moveTo>
                  <a:lnTo>
                    <a:pt x="828" y="2006"/>
                  </a:lnTo>
                  <a:cubicBezTo>
                    <a:pt x="930" y="1551"/>
                    <a:pt x="993" y="1207"/>
                    <a:pt x="649" y="810"/>
                  </a:cubicBezTo>
                  <a:lnTo>
                    <a:pt x="649" y="810"/>
                  </a:lnTo>
                  <a:cubicBezTo>
                    <a:pt x="215" y="309"/>
                    <a:pt x="0" y="463"/>
                    <a:pt x="12" y="289"/>
                  </a:cubicBezTo>
                  <a:lnTo>
                    <a:pt x="12" y="289"/>
                  </a:lnTo>
                  <a:cubicBezTo>
                    <a:pt x="32" y="0"/>
                    <a:pt x="684" y="290"/>
                    <a:pt x="909" y="765"/>
                  </a:cubicBezTo>
                  <a:lnTo>
                    <a:pt x="909" y="765"/>
                  </a:lnTo>
                  <a:cubicBezTo>
                    <a:pt x="1135" y="1239"/>
                    <a:pt x="828" y="2006"/>
                    <a:pt x="828" y="2006"/>
                  </a:cubicBezTo>
                </a:path>
              </a:pathLst>
            </a:custGeom>
            <a:solidFill>
              <a:schemeClr val="bg1"/>
            </a:solidFill>
            <a:ln>
              <a:noFill/>
            </a:ln>
            <a:effectLst/>
          </p:spPr>
          <p:txBody>
            <a:bodyPr wrap="none" anchor="ctr"/>
            <a:lstStyle/>
            <a:p>
              <a:endParaRPr lang="en-US" sz="3266" dirty="0">
                <a:latin typeface="Open Sans Light" panose="020B0306030504020204" pitchFamily="34" charset="0"/>
              </a:endParaRPr>
            </a:p>
          </p:txBody>
        </p:sp>
      </p:grpSp>
      <p:sp>
        <p:nvSpPr>
          <p:cNvPr id="96" name="TextBox 95">
            <a:extLst>
              <a:ext uri="{FF2B5EF4-FFF2-40B4-BE49-F238E27FC236}">
                <a16:creationId xmlns:a16="http://schemas.microsoft.com/office/drawing/2014/main" id="{6FBE430C-F06F-F144-BA3B-527A1725C36A}"/>
              </a:ext>
            </a:extLst>
          </p:cNvPr>
          <p:cNvSpPr txBox="1"/>
          <p:nvPr/>
        </p:nvSpPr>
        <p:spPr>
          <a:xfrm>
            <a:off x="6096000" y="1385743"/>
            <a:ext cx="4367803" cy="646331"/>
          </a:xfrm>
          <a:prstGeom prst="rect">
            <a:avLst/>
          </a:prstGeom>
          <a:noFill/>
        </p:spPr>
        <p:txBody>
          <a:bodyPr wrap="square" rtlCol="0" anchor="b" anchorCtr="0">
            <a:spAutoFit/>
          </a:bodyPr>
          <a:lstStyle/>
          <a:p>
            <a:r>
              <a:rPr lang="en-US" b="1" dirty="0">
                <a:solidFill>
                  <a:schemeClr val="bg1"/>
                </a:solidFill>
              </a:rPr>
              <a:t>Secure sustainable funding</a:t>
            </a:r>
            <a:r>
              <a:rPr lang="en-US" dirty="0">
                <a:solidFill>
                  <a:schemeClr val="bg1"/>
                </a:solidFill>
              </a:rPr>
              <a:t> – long-term, consistent, and equitable.</a:t>
            </a:r>
            <a:endParaRPr lang="en-US" b="1" dirty="0">
              <a:solidFill>
                <a:schemeClr val="bg1"/>
              </a:solidFill>
              <a:latin typeface="Poppins SemiBold" pitchFamily="2" charset="77"/>
              <a:ea typeface="League Spartan" charset="0"/>
              <a:cs typeface="Poppins SemiBold" pitchFamily="2" charset="77"/>
            </a:endParaRPr>
          </a:p>
        </p:txBody>
      </p:sp>
      <p:sp>
        <p:nvSpPr>
          <p:cNvPr id="109" name="TextBox 108">
            <a:extLst>
              <a:ext uri="{FF2B5EF4-FFF2-40B4-BE49-F238E27FC236}">
                <a16:creationId xmlns:a16="http://schemas.microsoft.com/office/drawing/2014/main" id="{0823B2A2-4614-664C-92C4-053A06B7E3C0}"/>
              </a:ext>
            </a:extLst>
          </p:cNvPr>
          <p:cNvSpPr txBox="1"/>
          <p:nvPr/>
        </p:nvSpPr>
        <p:spPr>
          <a:xfrm>
            <a:off x="6096000" y="5597781"/>
            <a:ext cx="4767944" cy="923330"/>
          </a:xfrm>
          <a:prstGeom prst="rect">
            <a:avLst/>
          </a:prstGeom>
          <a:noFill/>
        </p:spPr>
        <p:txBody>
          <a:bodyPr wrap="square" rtlCol="0" anchor="b" anchorCtr="0">
            <a:spAutoFit/>
          </a:bodyPr>
          <a:lstStyle>
            <a:defPPr>
              <a:defRPr lang="en-US"/>
            </a:defPPr>
            <a:lvl1pPr>
              <a:defRPr b="1">
                <a:solidFill>
                  <a:schemeClr val="bg1"/>
                </a:solidFill>
              </a:defRPr>
            </a:lvl1pPr>
          </a:lstStyle>
          <a:p>
            <a:r>
              <a:rPr lang="en-US" dirty="0"/>
              <a:t>Build collaboration </a:t>
            </a:r>
            <a:r>
              <a:rPr lang="en-US"/>
              <a:t>&amp; awareness</a:t>
            </a:r>
            <a:r>
              <a:rPr lang="en-US" dirty="0"/>
              <a:t> – unify services and amplify the value of community </a:t>
            </a:r>
            <a:r>
              <a:rPr lang="en-US"/>
              <a:t>transport.</a:t>
            </a:r>
            <a:endParaRPr lang="en-US" dirty="0"/>
          </a:p>
        </p:txBody>
      </p:sp>
      <p:sp>
        <p:nvSpPr>
          <p:cNvPr id="111" name="TextBox 110">
            <a:extLst>
              <a:ext uri="{FF2B5EF4-FFF2-40B4-BE49-F238E27FC236}">
                <a16:creationId xmlns:a16="http://schemas.microsoft.com/office/drawing/2014/main" id="{9810905F-365B-8740-AB91-1F78EB1938EB}"/>
              </a:ext>
            </a:extLst>
          </p:cNvPr>
          <p:cNvSpPr txBox="1"/>
          <p:nvPr/>
        </p:nvSpPr>
        <p:spPr>
          <a:xfrm>
            <a:off x="5304542" y="1477019"/>
            <a:ext cx="338554" cy="600164"/>
          </a:xfrm>
          <a:prstGeom prst="rect">
            <a:avLst/>
          </a:prstGeom>
          <a:noFill/>
        </p:spPr>
        <p:txBody>
          <a:bodyPr wrap="none" rtlCol="0" anchor="ctr">
            <a:spAutoFit/>
          </a:bodyPr>
          <a:lstStyle/>
          <a:p>
            <a:pPr algn="ctr"/>
            <a:r>
              <a:rPr lang="en-US" sz="3300" b="1" dirty="0">
                <a:solidFill>
                  <a:schemeClr val="bg1"/>
                </a:solidFill>
                <a:latin typeface="Poppins SemiBold" pitchFamily="2" charset="77"/>
                <a:ea typeface="League Spartan" charset="0"/>
                <a:cs typeface="Poppins SemiBold" pitchFamily="2" charset="77"/>
              </a:rPr>
              <a:t>1</a:t>
            </a:r>
          </a:p>
        </p:txBody>
      </p:sp>
      <p:sp>
        <p:nvSpPr>
          <p:cNvPr id="112" name="TextBox 111">
            <a:extLst>
              <a:ext uri="{FF2B5EF4-FFF2-40B4-BE49-F238E27FC236}">
                <a16:creationId xmlns:a16="http://schemas.microsoft.com/office/drawing/2014/main" id="{494546C1-2AA1-C741-9DBD-F4B9F61F0639}"/>
              </a:ext>
            </a:extLst>
          </p:cNvPr>
          <p:cNvSpPr txBox="1"/>
          <p:nvPr/>
        </p:nvSpPr>
        <p:spPr>
          <a:xfrm>
            <a:off x="5259659" y="2548030"/>
            <a:ext cx="428322" cy="600164"/>
          </a:xfrm>
          <a:prstGeom prst="rect">
            <a:avLst/>
          </a:prstGeom>
          <a:noFill/>
        </p:spPr>
        <p:txBody>
          <a:bodyPr wrap="none" rtlCol="0" anchor="ctr">
            <a:spAutoFit/>
          </a:bodyPr>
          <a:lstStyle/>
          <a:p>
            <a:pPr algn="ctr"/>
            <a:r>
              <a:rPr lang="en-US" sz="3300" b="1" dirty="0">
                <a:solidFill>
                  <a:schemeClr val="bg1"/>
                </a:solidFill>
                <a:latin typeface="Poppins SemiBold" pitchFamily="2" charset="77"/>
                <a:ea typeface="League Spartan" charset="0"/>
                <a:cs typeface="Poppins SemiBold" pitchFamily="2" charset="77"/>
              </a:rPr>
              <a:t>2</a:t>
            </a:r>
          </a:p>
        </p:txBody>
      </p:sp>
      <p:sp>
        <p:nvSpPr>
          <p:cNvPr id="113" name="TextBox 112">
            <a:extLst>
              <a:ext uri="{FF2B5EF4-FFF2-40B4-BE49-F238E27FC236}">
                <a16:creationId xmlns:a16="http://schemas.microsoft.com/office/drawing/2014/main" id="{10A2E917-8924-174D-AA41-8729CA3048CB}"/>
              </a:ext>
            </a:extLst>
          </p:cNvPr>
          <p:cNvSpPr txBox="1"/>
          <p:nvPr/>
        </p:nvSpPr>
        <p:spPr>
          <a:xfrm>
            <a:off x="5254849" y="3619042"/>
            <a:ext cx="437940" cy="600164"/>
          </a:xfrm>
          <a:prstGeom prst="rect">
            <a:avLst/>
          </a:prstGeom>
          <a:noFill/>
        </p:spPr>
        <p:txBody>
          <a:bodyPr wrap="none" rtlCol="0" anchor="ctr">
            <a:spAutoFit/>
          </a:bodyPr>
          <a:lstStyle/>
          <a:p>
            <a:pPr algn="ctr"/>
            <a:r>
              <a:rPr lang="en-US" sz="3300" b="1" dirty="0">
                <a:solidFill>
                  <a:schemeClr val="bg1"/>
                </a:solidFill>
                <a:latin typeface="Poppins SemiBold" pitchFamily="2" charset="77"/>
                <a:ea typeface="League Spartan" charset="0"/>
                <a:cs typeface="Poppins SemiBold" pitchFamily="2" charset="77"/>
              </a:rPr>
              <a:t>3</a:t>
            </a:r>
          </a:p>
        </p:txBody>
      </p:sp>
      <p:sp>
        <p:nvSpPr>
          <p:cNvPr id="114" name="TextBox 113">
            <a:extLst>
              <a:ext uri="{FF2B5EF4-FFF2-40B4-BE49-F238E27FC236}">
                <a16:creationId xmlns:a16="http://schemas.microsoft.com/office/drawing/2014/main" id="{C63BDB79-AFAD-E849-8AC1-9F59CB2C0C89}"/>
              </a:ext>
            </a:extLst>
          </p:cNvPr>
          <p:cNvSpPr txBox="1"/>
          <p:nvPr/>
        </p:nvSpPr>
        <p:spPr>
          <a:xfrm>
            <a:off x="5241223" y="4690053"/>
            <a:ext cx="465192" cy="600164"/>
          </a:xfrm>
          <a:prstGeom prst="rect">
            <a:avLst/>
          </a:prstGeom>
          <a:noFill/>
        </p:spPr>
        <p:txBody>
          <a:bodyPr wrap="none" rtlCol="0" anchor="ctr">
            <a:spAutoFit/>
          </a:bodyPr>
          <a:lstStyle/>
          <a:p>
            <a:pPr algn="ctr"/>
            <a:r>
              <a:rPr lang="en-US" sz="3300" b="1" dirty="0">
                <a:solidFill>
                  <a:schemeClr val="bg1"/>
                </a:solidFill>
                <a:latin typeface="Poppins SemiBold" pitchFamily="2" charset="77"/>
                <a:ea typeface="League Spartan" charset="0"/>
                <a:cs typeface="Poppins SemiBold" pitchFamily="2" charset="77"/>
              </a:rPr>
              <a:t>4</a:t>
            </a:r>
          </a:p>
        </p:txBody>
      </p:sp>
      <p:sp>
        <p:nvSpPr>
          <p:cNvPr id="115" name="TextBox 114">
            <a:extLst>
              <a:ext uri="{FF2B5EF4-FFF2-40B4-BE49-F238E27FC236}">
                <a16:creationId xmlns:a16="http://schemas.microsoft.com/office/drawing/2014/main" id="{4C6DDB4F-4DD0-914B-9DAC-477EF4A69BD4}"/>
              </a:ext>
            </a:extLst>
          </p:cNvPr>
          <p:cNvSpPr txBox="1"/>
          <p:nvPr/>
        </p:nvSpPr>
        <p:spPr>
          <a:xfrm>
            <a:off x="5245231" y="5761064"/>
            <a:ext cx="457177" cy="600164"/>
          </a:xfrm>
          <a:prstGeom prst="rect">
            <a:avLst/>
          </a:prstGeom>
          <a:noFill/>
        </p:spPr>
        <p:txBody>
          <a:bodyPr wrap="none" rtlCol="0" anchor="ctr">
            <a:spAutoFit/>
          </a:bodyPr>
          <a:lstStyle/>
          <a:p>
            <a:pPr algn="ctr"/>
            <a:r>
              <a:rPr lang="en-US" sz="3300" b="1" dirty="0">
                <a:solidFill>
                  <a:schemeClr val="bg1"/>
                </a:solidFill>
                <a:latin typeface="Poppins SemiBold" pitchFamily="2" charset="77"/>
                <a:ea typeface="League Spartan" charset="0"/>
                <a:cs typeface="Poppins SemiBold" pitchFamily="2" charset="77"/>
              </a:rPr>
              <a:t>5</a:t>
            </a:r>
          </a:p>
        </p:txBody>
      </p:sp>
      <p:sp>
        <p:nvSpPr>
          <p:cNvPr id="2" name="Rectangle 1">
            <a:extLst>
              <a:ext uri="{FF2B5EF4-FFF2-40B4-BE49-F238E27FC236}">
                <a16:creationId xmlns:a16="http://schemas.microsoft.com/office/drawing/2014/main" id="{2617875F-8BD4-9435-3B37-4B420458BDD9}"/>
              </a:ext>
            </a:extLst>
          </p:cNvPr>
          <p:cNvSpPr/>
          <p:nvPr/>
        </p:nvSpPr>
        <p:spPr>
          <a:xfrm>
            <a:off x="-1" y="0"/>
            <a:ext cx="12192001" cy="34024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3756B80-1BC9-C5A2-3B87-F79280DDF599}"/>
              </a:ext>
            </a:extLst>
          </p:cNvPr>
          <p:cNvSpPr txBox="1"/>
          <p:nvPr/>
        </p:nvSpPr>
        <p:spPr>
          <a:xfrm>
            <a:off x="6156906" y="2513598"/>
            <a:ext cx="4367803" cy="646331"/>
          </a:xfrm>
          <a:prstGeom prst="rect">
            <a:avLst/>
          </a:prstGeom>
          <a:noFill/>
        </p:spPr>
        <p:txBody>
          <a:bodyPr wrap="square" rtlCol="0" anchor="b" anchorCtr="0">
            <a:spAutoFit/>
          </a:bodyPr>
          <a:lstStyle/>
          <a:p>
            <a:r>
              <a:rPr lang="en-US" b="1" dirty="0">
                <a:solidFill>
                  <a:schemeClr val="bg1"/>
                </a:solidFill>
              </a:rPr>
              <a:t>Strengthen governance</a:t>
            </a:r>
            <a:r>
              <a:rPr lang="en-US" dirty="0">
                <a:solidFill>
                  <a:schemeClr val="bg1"/>
                </a:solidFill>
              </a:rPr>
              <a:t> – clear accountability and national coordination.</a:t>
            </a:r>
            <a:endParaRPr lang="en-US" b="1" dirty="0">
              <a:solidFill>
                <a:schemeClr val="bg1"/>
              </a:solidFill>
              <a:latin typeface="Poppins SemiBold" pitchFamily="2" charset="77"/>
              <a:ea typeface="League Spartan" charset="0"/>
              <a:cs typeface="Poppins SemiBold" pitchFamily="2" charset="77"/>
            </a:endParaRPr>
          </a:p>
        </p:txBody>
      </p:sp>
      <p:sp>
        <p:nvSpPr>
          <p:cNvPr id="31" name="TextBox 30">
            <a:extLst>
              <a:ext uri="{FF2B5EF4-FFF2-40B4-BE49-F238E27FC236}">
                <a16:creationId xmlns:a16="http://schemas.microsoft.com/office/drawing/2014/main" id="{BB85EC7E-8B18-3949-6D8D-F96E3A68942E}"/>
              </a:ext>
            </a:extLst>
          </p:cNvPr>
          <p:cNvSpPr txBox="1"/>
          <p:nvPr/>
        </p:nvSpPr>
        <p:spPr>
          <a:xfrm>
            <a:off x="6156905" y="3553903"/>
            <a:ext cx="4367803" cy="646331"/>
          </a:xfrm>
          <a:prstGeom prst="rect">
            <a:avLst/>
          </a:prstGeom>
          <a:noFill/>
        </p:spPr>
        <p:txBody>
          <a:bodyPr wrap="square" rtlCol="0" anchor="b" anchorCtr="0">
            <a:spAutoFit/>
          </a:bodyPr>
          <a:lstStyle/>
          <a:p>
            <a:r>
              <a:rPr lang="en-US" b="1" dirty="0">
                <a:solidFill>
                  <a:schemeClr val="bg1"/>
                </a:solidFill>
              </a:rPr>
              <a:t>Empower workforce &amp; volunteers</a:t>
            </a:r>
            <a:r>
              <a:rPr lang="en-US" dirty="0">
                <a:solidFill>
                  <a:schemeClr val="bg1"/>
                </a:solidFill>
              </a:rPr>
              <a:t> – recruit, retain, and streamline training.</a:t>
            </a:r>
            <a:endParaRPr lang="en-US" b="1" dirty="0">
              <a:solidFill>
                <a:schemeClr val="bg1"/>
              </a:solidFill>
              <a:latin typeface="Poppins SemiBold" pitchFamily="2" charset="77"/>
              <a:ea typeface="League Spartan" charset="0"/>
              <a:cs typeface="Poppins SemiBold" pitchFamily="2" charset="77"/>
            </a:endParaRPr>
          </a:p>
        </p:txBody>
      </p:sp>
      <p:sp>
        <p:nvSpPr>
          <p:cNvPr id="32" name="TextBox 31">
            <a:extLst>
              <a:ext uri="{FF2B5EF4-FFF2-40B4-BE49-F238E27FC236}">
                <a16:creationId xmlns:a16="http://schemas.microsoft.com/office/drawing/2014/main" id="{5854F50A-42D3-E957-286D-4ADF06A82302}"/>
              </a:ext>
            </a:extLst>
          </p:cNvPr>
          <p:cNvSpPr txBox="1"/>
          <p:nvPr/>
        </p:nvSpPr>
        <p:spPr>
          <a:xfrm>
            <a:off x="6156905" y="4612021"/>
            <a:ext cx="4367803" cy="646331"/>
          </a:xfrm>
          <a:prstGeom prst="rect">
            <a:avLst/>
          </a:prstGeom>
          <a:noFill/>
        </p:spPr>
        <p:txBody>
          <a:bodyPr wrap="square" rtlCol="0" anchor="b" anchorCtr="0">
            <a:spAutoFit/>
          </a:bodyPr>
          <a:lstStyle/>
          <a:p>
            <a:r>
              <a:rPr lang="en-US" b="1" dirty="0">
                <a:solidFill>
                  <a:schemeClr val="bg1"/>
                </a:solidFill>
              </a:rPr>
              <a:t>Leverage technology &amp; innovation</a:t>
            </a:r>
            <a:r>
              <a:rPr lang="en-US" dirty="0">
                <a:solidFill>
                  <a:schemeClr val="bg1"/>
                </a:solidFill>
              </a:rPr>
              <a:t> – smarter systems, AI, and modern fleets.</a:t>
            </a:r>
            <a:endParaRPr lang="en-US" b="1" dirty="0">
              <a:solidFill>
                <a:schemeClr val="bg1"/>
              </a:solidFill>
              <a:latin typeface="Poppins SemiBold" pitchFamily="2" charset="77"/>
              <a:ea typeface="League Spartan" charset="0"/>
              <a:cs typeface="Poppins SemiBold" pitchFamily="2" charset="77"/>
            </a:endParaRPr>
          </a:p>
        </p:txBody>
      </p:sp>
    </p:spTree>
    <p:extLst>
      <p:ext uri="{BB962C8B-B14F-4D97-AF65-F5344CB8AC3E}">
        <p14:creationId xmlns:p14="http://schemas.microsoft.com/office/powerpoint/2010/main" val="136854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2FA55A-AB69-F937-B1F8-64C5FAFF7BB1}"/>
              </a:ext>
            </a:extLst>
          </p:cNvPr>
          <p:cNvSpPr txBox="1"/>
          <p:nvPr/>
        </p:nvSpPr>
        <p:spPr>
          <a:xfrm>
            <a:off x="391884" y="366623"/>
            <a:ext cx="10406743" cy="6124754"/>
          </a:xfrm>
          <a:prstGeom prst="rect">
            <a:avLst/>
          </a:prstGeom>
          <a:noFill/>
        </p:spPr>
        <p:txBody>
          <a:bodyPr wrap="square">
            <a:spAutoFit/>
          </a:bodyPr>
          <a:lstStyle/>
          <a:p>
            <a:pPr>
              <a:buNone/>
            </a:pPr>
            <a:r>
              <a:rPr lang="en-US" sz="2800" b="1" dirty="0"/>
              <a:t>Top 10 Priorities</a:t>
            </a:r>
          </a:p>
          <a:p>
            <a:pPr>
              <a:buNone/>
            </a:pPr>
            <a:endParaRPr lang="en-US" sz="2800" b="1" dirty="0"/>
          </a:p>
          <a:p>
            <a:pPr>
              <a:buFont typeface="+mj-lt"/>
              <a:buAutoNum type="arabicPeriod"/>
            </a:pPr>
            <a:r>
              <a:rPr lang="en-US" sz="2800" b="1" dirty="0"/>
              <a:t>Develop a sustainable funding model</a:t>
            </a:r>
            <a:r>
              <a:rPr lang="en-US" sz="2800" dirty="0"/>
              <a:t> – 7 mentions</a:t>
            </a:r>
          </a:p>
          <a:p>
            <a:pPr>
              <a:buFont typeface="+mj-lt"/>
              <a:buAutoNum type="arabicPeriod"/>
            </a:pPr>
            <a:r>
              <a:rPr lang="en-US" sz="2800" b="1" dirty="0"/>
              <a:t>Clarity around funding models</a:t>
            </a:r>
            <a:r>
              <a:rPr lang="en-US" sz="2800" dirty="0"/>
              <a:t> – 4 mentions</a:t>
            </a:r>
          </a:p>
          <a:p>
            <a:pPr>
              <a:buFont typeface="+mj-lt"/>
              <a:buAutoNum type="arabicPeriod"/>
            </a:pPr>
            <a:r>
              <a:rPr lang="en-US" sz="2800" b="1" dirty="0"/>
              <a:t>Advocacy as a group / one voice to influence government &amp; funders</a:t>
            </a:r>
            <a:r>
              <a:rPr lang="en-US" sz="2800" dirty="0"/>
              <a:t> – 3 mentions</a:t>
            </a:r>
          </a:p>
          <a:p>
            <a:pPr>
              <a:buFont typeface="+mj-lt"/>
              <a:buAutoNum type="arabicPeriod"/>
            </a:pPr>
            <a:r>
              <a:rPr lang="en-US" sz="2800" b="1" dirty="0"/>
              <a:t>Improve cash flow &amp; financial sustainability</a:t>
            </a:r>
            <a:r>
              <a:rPr lang="en-US" sz="2800" dirty="0"/>
              <a:t> – 3 mentions</a:t>
            </a:r>
          </a:p>
          <a:p>
            <a:pPr>
              <a:buFont typeface="+mj-lt"/>
              <a:buAutoNum type="arabicPeriod"/>
            </a:pPr>
            <a:r>
              <a:rPr lang="en-US" sz="2800" b="1" dirty="0"/>
              <a:t>Improve volunteer model / incentives / engagement</a:t>
            </a:r>
            <a:r>
              <a:rPr lang="en-US" sz="2800" dirty="0"/>
              <a:t> – 2 mentions</a:t>
            </a:r>
          </a:p>
          <a:p>
            <a:pPr>
              <a:buFont typeface="+mj-lt"/>
              <a:buAutoNum type="arabicPeriod"/>
            </a:pPr>
            <a:r>
              <a:rPr lang="en-US" sz="2800" b="1" dirty="0"/>
              <a:t>Recruitment &amp; employment focus</a:t>
            </a:r>
            <a:r>
              <a:rPr lang="en-US" sz="2800" dirty="0"/>
              <a:t> – 2 mentions</a:t>
            </a:r>
          </a:p>
          <a:p>
            <a:pPr>
              <a:buFont typeface="+mj-lt"/>
              <a:buAutoNum type="arabicPeriod"/>
            </a:pPr>
            <a:r>
              <a:rPr lang="en-US" sz="2800" b="1" dirty="0"/>
              <a:t>Build stronger community transport network</a:t>
            </a:r>
            <a:r>
              <a:rPr lang="en-US" sz="2800" dirty="0"/>
              <a:t> – 2 mentions</a:t>
            </a:r>
          </a:p>
          <a:p>
            <a:pPr>
              <a:buFont typeface="+mj-lt"/>
              <a:buAutoNum type="arabicPeriod"/>
            </a:pPr>
            <a:r>
              <a:rPr lang="en-US" sz="2800" b="1" dirty="0" err="1"/>
              <a:t>Stabilise</a:t>
            </a:r>
            <a:r>
              <a:rPr lang="en-US" sz="2800" b="1" dirty="0"/>
              <a:t> and grow </a:t>
            </a:r>
            <a:r>
              <a:rPr lang="en-US" sz="2800" b="1" dirty="0" err="1"/>
              <a:t>organisations</a:t>
            </a:r>
            <a:r>
              <a:rPr lang="en-US" sz="2800" dirty="0"/>
              <a:t> – 2 mentions</a:t>
            </a:r>
          </a:p>
          <a:p>
            <a:pPr>
              <a:buFont typeface="+mj-lt"/>
              <a:buAutoNum type="arabicPeriod"/>
            </a:pPr>
            <a:r>
              <a:rPr lang="en-US" sz="2800" b="1" dirty="0"/>
              <a:t>Increase fleet size</a:t>
            </a:r>
            <a:r>
              <a:rPr lang="en-US" sz="2800" dirty="0"/>
              <a:t> – 2 mentions</a:t>
            </a:r>
          </a:p>
          <a:p>
            <a:pPr>
              <a:buFont typeface="+mj-lt"/>
              <a:buAutoNum type="arabicPeriod"/>
            </a:pPr>
            <a:r>
              <a:rPr lang="en-US" sz="2800" b="1" dirty="0"/>
              <a:t>Increase case load</a:t>
            </a:r>
            <a:r>
              <a:rPr lang="en-US" sz="2800" dirty="0"/>
              <a:t> – 2 mentions</a:t>
            </a:r>
          </a:p>
        </p:txBody>
      </p:sp>
      <p:sp>
        <p:nvSpPr>
          <p:cNvPr id="4" name="Rectangle 3">
            <a:extLst>
              <a:ext uri="{FF2B5EF4-FFF2-40B4-BE49-F238E27FC236}">
                <a16:creationId xmlns:a16="http://schemas.microsoft.com/office/drawing/2014/main" id="{3A632F01-EAD1-0E37-6D18-824D7B3304B6}"/>
              </a:ext>
            </a:extLst>
          </p:cNvPr>
          <p:cNvSpPr/>
          <p:nvPr/>
        </p:nvSpPr>
        <p:spPr>
          <a:xfrm>
            <a:off x="-1" y="0"/>
            <a:ext cx="12192001" cy="340242"/>
          </a:xfrm>
          <a:prstGeom prst="rect">
            <a:avLst/>
          </a:prstGeom>
          <a:solidFill>
            <a:srgbClr val="BFEC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97F2-F3BE-F0DB-244D-1D9CCF5E0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6CEF0-18A7-70E1-CB31-F8E8ED9C7AC2}"/>
              </a:ext>
            </a:extLst>
          </p:cNvPr>
          <p:cNvSpPr>
            <a:spLocks noGrp="1"/>
          </p:cNvSpPr>
          <p:nvPr>
            <p:ph type="title"/>
          </p:nvPr>
        </p:nvSpPr>
        <p:spPr>
          <a:xfrm>
            <a:off x="384652" y="156266"/>
            <a:ext cx="6665076" cy="718805"/>
          </a:xfr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r>
              <a:rPr lang="en-AU" sz="2800" b="1" dirty="0">
                <a:solidFill>
                  <a:schemeClr val="lt1"/>
                </a:solidFill>
                <a:latin typeface="+mn-lt"/>
                <a:ea typeface="+mn-ea"/>
                <a:cs typeface="+mn-cs"/>
              </a:rPr>
              <a:t>The solution required more than one piece of work.</a:t>
            </a:r>
          </a:p>
        </p:txBody>
      </p:sp>
      <p:graphicFrame>
        <p:nvGraphicFramePr>
          <p:cNvPr id="8" name="Diagram 7">
            <a:extLst>
              <a:ext uri="{FF2B5EF4-FFF2-40B4-BE49-F238E27FC236}">
                <a16:creationId xmlns:a16="http://schemas.microsoft.com/office/drawing/2014/main" id="{A63CADD5-A4AF-CC44-3FE2-A8BC40257D55}"/>
              </a:ext>
            </a:extLst>
          </p:cNvPr>
          <p:cNvGraphicFramePr/>
          <p:nvPr/>
        </p:nvGraphicFramePr>
        <p:xfrm>
          <a:off x="5641145" y="719666"/>
          <a:ext cx="6382512" cy="479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B8483201-9CA2-A36D-1EFB-5290CEFF9656}"/>
              </a:ext>
            </a:extLst>
          </p:cNvPr>
          <p:cNvGraphicFramePr/>
          <p:nvPr/>
        </p:nvGraphicFramePr>
        <p:xfrm>
          <a:off x="712396" y="1522476"/>
          <a:ext cx="5062728" cy="3813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Arrow Connector 4">
            <a:extLst>
              <a:ext uri="{FF2B5EF4-FFF2-40B4-BE49-F238E27FC236}">
                <a16:creationId xmlns:a16="http://schemas.microsoft.com/office/drawing/2014/main" id="{CB964AE8-6532-5A3B-02B0-9AD6BEC8AC1D}"/>
              </a:ext>
            </a:extLst>
          </p:cNvPr>
          <p:cNvCxnSpPr/>
          <p:nvPr/>
        </p:nvCxnSpPr>
        <p:spPr>
          <a:xfrm>
            <a:off x="8769096" y="1691640"/>
            <a:ext cx="0" cy="30175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AFB09E3D-E987-72EF-81B0-B697CC3A7E65}"/>
              </a:ext>
            </a:extLst>
          </p:cNvPr>
          <p:cNvCxnSpPr>
            <a:cxnSpLocks/>
          </p:cNvCxnSpPr>
          <p:nvPr/>
        </p:nvCxnSpPr>
        <p:spPr>
          <a:xfrm>
            <a:off x="8769096" y="2804160"/>
            <a:ext cx="0" cy="323088"/>
          </a:xfrm>
          <a:prstGeom prst="straightConnector1">
            <a:avLst/>
          </a:prstGeom>
          <a:ln>
            <a:solidFill>
              <a:schemeClr val="accent1"/>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895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0F5BFD5-651F-6B4F-C572-C253B1FAB32D}"/>
              </a:ext>
            </a:extLst>
          </p:cNvPr>
          <p:cNvSpPr/>
          <p:nvPr/>
        </p:nvSpPr>
        <p:spPr>
          <a:xfrm>
            <a:off x="10983224" y="340242"/>
            <a:ext cx="610163" cy="5715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TextBox 55">
            <a:extLst>
              <a:ext uri="{FF2B5EF4-FFF2-40B4-BE49-F238E27FC236}">
                <a16:creationId xmlns:a16="http://schemas.microsoft.com/office/drawing/2014/main" id="{068536BD-0B2E-4125-B3B3-FAACDB0B99B9}"/>
              </a:ext>
            </a:extLst>
          </p:cNvPr>
          <p:cNvSpPr txBox="1"/>
          <p:nvPr/>
        </p:nvSpPr>
        <p:spPr>
          <a:xfrm>
            <a:off x="3706054" y="2729454"/>
            <a:ext cx="1404257" cy="1077218"/>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Non specialist / nonclinical transport</a:t>
            </a:r>
          </a:p>
        </p:txBody>
      </p:sp>
      <p:sp>
        <p:nvSpPr>
          <p:cNvPr id="19" name="TextBox 55">
            <a:extLst>
              <a:ext uri="{FF2B5EF4-FFF2-40B4-BE49-F238E27FC236}">
                <a16:creationId xmlns:a16="http://schemas.microsoft.com/office/drawing/2014/main" id="{864C50E6-4E7D-836A-E01F-9B9A3AE4EB7B}"/>
              </a:ext>
            </a:extLst>
          </p:cNvPr>
          <p:cNvSpPr txBox="1"/>
          <p:nvPr/>
        </p:nvSpPr>
        <p:spPr>
          <a:xfrm>
            <a:off x="3455684" y="3901256"/>
            <a:ext cx="1904999" cy="830997"/>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Specialist / nonclinical transport</a:t>
            </a:r>
          </a:p>
        </p:txBody>
      </p:sp>
      <p:sp>
        <p:nvSpPr>
          <p:cNvPr id="20" name="TextBox 55">
            <a:extLst>
              <a:ext uri="{FF2B5EF4-FFF2-40B4-BE49-F238E27FC236}">
                <a16:creationId xmlns:a16="http://schemas.microsoft.com/office/drawing/2014/main" id="{AD1E72E7-5516-FE01-DBBA-0343F7DEBA6A}"/>
              </a:ext>
            </a:extLst>
          </p:cNvPr>
          <p:cNvSpPr txBox="1"/>
          <p:nvPr/>
        </p:nvSpPr>
        <p:spPr>
          <a:xfrm>
            <a:off x="3458650" y="5152953"/>
            <a:ext cx="1904999" cy="584775"/>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Clinical Transport</a:t>
            </a:r>
          </a:p>
        </p:txBody>
      </p:sp>
      <p:sp>
        <p:nvSpPr>
          <p:cNvPr id="3" name="Freeform 3">
            <a:extLst>
              <a:ext uri="{FF2B5EF4-FFF2-40B4-BE49-F238E27FC236}">
                <a16:creationId xmlns:a16="http://schemas.microsoft.com/office/drawing/2014/main" id="{2E6B21FC-4CE0-D8C3-1B66-7F25BEAEDA2F}"/>
              </a:ext>
            </a:extLst>
          </p:cNvPr>
          <p:cNvSpPr>
            <a:spLocks noChangeArrowheads="1"/>
          </p:cNvSpPr>
          <p:nvPr/>
        </p:nvSpPr>
        <p:spPr bwMode="auto">
          <a:xfrm>
            <a:off x="807490" y="5170854"/>
            <a:ext cx="6791860" cy="1580013"/>
          </a:xfrm>
          <a:custGeom>
            <a:avLst/>
            <a:gdLst>
              <a:gd name="T0" fmla="*/ 0 w 10918"/>
              <a:gd name="T1" fmla="*/ 2540 h 2541"/>
              <a:gd name="T2" fmla="*/ 10917 w 10918"/>
              <a:gd name="T3" fmla="*/ 2540 h 2541"/>
              <a:gd name="T4" fmla="*/ 9357 w 10918"/>
              <a:gd name="T5" fmla="*/ 0 h 2541"/>
              <a:gd name="T6" fmla="*/ 1561 w 10918"/>
              <a:gd name="T7" fmla="*/ 0 h 2541"/>
              <a:gd name="T8" fmla="*/ 0 w 10918"/>
              <a:gd name="T9" fmla="*/ 2540 h 2541"/>
            </a:gdLst>
            <a:ahLst/>
            <a:cxnLst>
              <a:cxn ang="0">
                <a:pos x="T0" y="T1"/>
              </a:cxn>
              <a:cxn ang="0">
                <a:pos x="T2" y="T3"/>
              </a:cxn>
              <a:cxn ang="0">
                <a:pos x="T4" y="T5"/>
              </a:cxn>
              <a:cxn ang="0">
                <a:pos x="T6" y="T7"/>
              </a:cxn>
              <a:cxn ang="0">
                <a:pos x="T8" y="T9"/>
              </a:cxn>
            </a:cxnLst>
            <a:rect l="0" t="0" r="r" b="b"/>
            <a:pathLst>
              <a:path w="10918" h="2541">
                <a:moveTo>
                  <a:pt x="0" y="2540"/>
                </a:moveTo>
                <a:lnTo>
                  <a:pt x="10917" y="2540"/>
                </a:lnTo>
                <a:lnTo>
                  <a:pt x="9357" y="0"/>
                </a:lnTo>
                <a:lnTo>
                  <a:pt x="1561" y="0"/>
                </a:lnTo>
                <a:lnTo>
                  <a:pt x="0" y="2540"/>
                </a:lnTo>
              </a:path>
            </a:pathLst>
          </a:custGeom>
          <a:solidFill>
            <a:srgbClr val="0070C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a:extLst>
              <a:ext uri="{FF2B5EF4-FFF2-40B4-BE49-F238E27FC236}">
                <a16:creationId xmlns:a16="http://schemas.microsoft.com/office/drawing/2014/main" id="{ADB855F4-5D0B-7AEB-F35D-78185C3AED01}"/>
              </a:ext>
            </a:extLst>
          </p:cNvPr>
          <p:cNvSpPr>
            <a:spLocks noChangeArrowheads="1"/>
          </p:cNvSpPr>
          <p:nvPr/>
        </p:nvSpPr>
        <p:spPr bwMode="auto">
          <a:xfrm>
            <a:off x="1852601" y="3429000"/>
            <a:ext cx="4720838" cy="1580013"/>
          </a:xfrm>
          <a:custGeom>
            <a:avLst/>
            <a:gdLst>
              <a:gd name="T0" fmla="*/ 1478 w 7587"/>
              <a:gd name="T1" fmla="*/ 0 h 2540"/>
              <a:gd name="T2" fmla="*/ 0 w 7587"/>
              <a:gd name="T3" fmla="*/ 2539 h 2540"/>
              <a:gd name="T4" fmla="*/ 7586 w 7587"/>
              <a:gd name="T5" fmla="*/ 2539 h 2540"/>
              <a:gd name="T6" fmla="*/ 6108 w 7587"/>
              <a:gd name="T7" fmla="*/ 0 h 2540"/>
              <a:gd name="T8" fmla="*/ 1478 w 7587"/>
              <a:gd name="T9" fmla="*/ 0 h 2540"/>
            </a:gdLst>
            <a:ahLst/>
            <a:cxnLst>
              <a:cxn ang="0">
                <a:pos x="T0" y="T1"/>
              </a:cxn>
              <a:cxn ang="0">
                <a:pos x="T2" y="T3"/>
              </a:cxn>
              <a:cxn ang="0">
                <a:pos x="T4" y="T5"/>
              </a:cxn>
              <a:cxn ang="0">
                <a:pos x="T6" y="T7"/>
              </a:cxn>
              <a:cxn ang="0">
                <a:pos x="T8" y="T9"/>
              </a:cxn>
            </a:cxnLst>
            <a:rect l="0" t="0" r="r" b="b"/>
            <a:pathLst>
              <a:path w="7587" h="2540">
                <a:moveTo>
                  <a:pt x="1478" y="0"/>
                </a:moveTo>
                <a:lnTo>
                  <a:pt x="0" y="2539"/>
                </a:lnTo>
                <a:lnTo>
                  <a:pt x="7586" y="2539"/>
                </a:lnTo>
                <a:lnTo>
                  <a:pt x="6108" y="0"/>
                </a:lnTo>
                <a:lnTo>
                  <a:pt x="1478" y="0"/>
                </a:lnTo>
              </a:path>
            </a:pathLst>
          </a:custGeom>
          <a:solidFill>
            <a:srgbClr val="00B0F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a:extLst>
              <a:ext uri="{FF2B5EF4-FFF2-40B4-BE49-F238E27FC236}">
                <a16:creationId xmlns:a16="http://schemas.microsoft.com/office/drawing/2014/main" id="{C0EF0C0D-DEC9-F4D9-5C62-CA955A6813C6}"/>
              </a:ext>
            </a:extLst>
          </p:cNvPr>
          <p:cNvSpPr>
            <a:spLocks noChangeArrowheads="1"/>
          </p:cNvSpPr>
          <p:nvPr/>
        </p:nvSpPr>
        <p:spPr bwMode="auto">
          <a:xfrm>
            <a:off x="2826395" y="952000"/>
            <a:ext cx="2767765" cy="2317902"/>
          </a:xfrm>
          <a:custGeom>
            <a:avLst/>
            <a:gdLst>
              <a:gd name="T0" fmla="*/ 2225 w 4451"/>
              <a:gd name="T1" fmla="*/ 0 h 3725"/>
              <a:gd name="T2" fmla="*/ 0 w 4451"/>
              <a:gd name="T3" fmla="*/ 3724 h 3725"/>
              <a:gd name="T4" fmla="*/ 4450 w 4451"/>
              <a:gd name="T5" fmla="*/ 3724 h 3725"/>
              <a:gd name="T6" fmla="*/ 2225 w 4451"/>
              <a:gd name="T7" fmla="*/ 0 h 3725"/>
            </a:gdLst>
            <a:ahLst/>
            <a:cxnLst>
              <a:cxn ang="0">
                <a:pos x="T0" y="T1"/>
              </a:cxn>
              <a:cxn ang="0">
                <a:pos x="T2" y="T3"/>
              </a:cxn>
              <a:cxn ang="0">
                <a:pos x="T4" y="T5"/>
              </a:cxn>
              <a:cxn ang="0">
                <a:pos x="T6" y="T7"/>
              </a:cxn>
            </a:cxnLst>
            <a:rect l="0" t="0" r="r" b="b"/>
            <a:pathLst>
              <a:path w="4451" h="3725">
                <a:moveTo>
                  <a:pt x="2225" y="0"/>
                </a:moveTo>
                <a:lnTo>
                  <a:pt x="0" y="3724"/>
                </a:lnTo>
                <a:lnTo>
                  <a:pt x="4450" y="3724"/>
                </a:lnTo>
                <a:lnTo>
                  <a:pt x="2225" y="0"/>
                </a:lnTo>
              </a:path>
            </a:pathLst>
          </a:custGeom>
          <a:solidFill>
            <a:srgbClr val="92D05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4">
            <a:extLst>
              <a:ext uri="{FF2B5EF4-FFF2-40B4-BE49-F238E27FC236}">
                <a16:creationId xmlns:a16="http://schemas.microsoft.com/office/drawing/2014/main" id="{0B679232-7541-0FB8-4A0D-114590A6BA49}"/>
              </a:ext>
            </a:extLst>
          </p:cNvPr>
          <p:cNvSpPr>
            <a:spLocks noChangeArrowheads="1"/>
          </p:cNvSpPr>
          <p:nvPr/>
        </p:nvSpPr>
        <p:spPr bwMode="auto">
          <a:xfrm rot="10800000">
            <a:off x="5720122" y="2638993"/>
            <a:ext cx="4720838" cy="1580013"/>
          </a:xfrm>
          <a:custGeom>
            <a:avLst/>
            <a:gdLst>
              <a:gd name="T0" fmla="*/ 1478 w 7587"/>
              <a:gd name="T1" fmla="*/ 0 h 2540"/>
              <a:gd name="T2" fmla="*/ 0 w 7587"/>
              <a:gd name="T3" fmla="*/ 2539 h 2540"/>
              <a:gd name="T4" fmla="*/ 7586 w 7587"/>
              <a:gd name="T5" fmla="*/ 2539 h 2540"/>
              <a:gd name="T6" fmla="*/ 6108 w 7587"/>
              <a:gd name="T7" fmla="*/ 0 h 2540"/>
              <a:gd name="T8" fmla="*/ 1478 w 7587"/>
              <a:gd name="T9" fmla="*/ 0 h 2540"/>
            </a:gdLst>
            <a:ahLst/>
            <a:cxnLst>
              <a:cxn ang="0">
                <a:pos x="T0" y="T1"/>
              </a:cxn>
              <a:cxn ang="0">
                <a:pos x="T2" y="T3"/>
              </a:cxn>
              <a:cxn ang="0">
                <a:pos x="T4" y="T5"/>
              </a:cxn>
              <a:cxn ang="0">
                <a:pos x="T6" y="T7"/>
              </a:cxn>
              <a:cxn ang="0">
                <a:pos x="T8" y="T9"/>
              </a:cxn>
            </a:cxnLst>
            <a:rect l="0" t="0" r="r" b="b"/>
            <a:pathLst>
              <a:path w="7587" h="2540">
                <a:moveTo>
                  <a:pt x="1478" y="0"/>
                </a:moveTo>
                <a:lnTo>
                  <a:pt x="0" y="2539"/>
                </a:lnTo>
                <a:lnTo>
                  <a:pt x="7586" y="2539"/>
                </a:lnTo>
                <a:lnTo>
                  <a:pt x="6108" y="0"/>
                </a:lnTo>
                <a:lnTo>
                  <a:pt x="1478" y="0"/>
                </a:lnTo>
              </a:path>
            </a:pathLst>
          </a:custGeom>
          <a:solidFill>
            <a:srgbClr val="00B0F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3">
            <a:extLst>
              <a:ext uri="{FF2B5EF4-FFF2-40B4-BE49-F238E27FC236}">
                <a16:creationId xmlns:a16="http://schemas.microsoft.com/office/drawing/2014/main" id="{78474882-7F49-B1E1-95C3-7676B3C94060}"/>
              </a:ext>
            </a:extLst>
          </p:cNvPr>
          <p:cNvSpPr>
            <a:spLocks noChangeArrowheads="1"/>
          </p:cNvSpPr>
          <p:nvPr/>
        </p:nvSpPr>
        <p:spPr bwMode="auto">
          <a:xfrm rot="10800000">
            <a:off x="4666508" y="858021"/>
            <a:ext cx="6791860" cy="1580013"/>
          </a:xfrm>
          <a:custGeom>
            <a:avLst/>
            <a:gdLst>
              <a:gd name="T0" fmla="*/ 0 w 10918"/>
              <a:gd name="T1" fmla="*/ 2540 h 2541"/>
              <a:gd name="T2" fmla="*/ 10917 w 10918"/>
              <a:gd name="T3" fmla="*/ 2540 h 2541"/>
              <a:gd name="T4" fmla="*/ 9357 w 10918"/>
              <a:gd name="T5" fmla="*/ 0 h 2541"/>
              <a:gd name="T6" fmla="*/ 1561 w 10918"/>
              <a:gd name="T7" fmla="*/ 0 h 2541"/>
              <a:gd name="T8" fmla="*/ 0 w 10918"/>
              <a:gd name="T9" fmla="*/ 2540 h 2541"/>
            </a:gdLst>
            <a:ahLst/>
            <a:cxnLst>
              <a:cxn ang="0">
                <a:pos x="T0" y="T1"/>
              </a:cxn>
              <a:cxn ang="0">
                <a:pos x="T2" y="T3"/>
              </a:cxn>
              <a:cxn ang="0">
                <a:pos x="T4" y="T5"/>
              </a:cxn>
              <a:cxn ang="0">
                <a:pos x="T6" y="T7"/>
              </a:cxn>
              <a:cxn ang="0">
                <a:pos x="T8" y="T9"/>
              </a:cxn>
            </a:cxnLst>
            <a:rect l="0" t="0" r="r" b="b"/>
            <a:pathLst>
              <a:path w="10918" h="2541">
                <a:moveTo>
                  <a:pt x="0" y="2540"/>
                </a:moveTo>
                <a:lnTo>
                  <a:pt x="10917" y="2540"/>
                </a:lnTo>
                <a:lnTo>
                  <a:pt x="9357" y="0"/>
                </a:lnTo>
                <a:lnTo>
                  <a:pt x="1561" y="0"/>
                </a:lnTo>
                <a:lnTo>
                  <a:pt x="0" y="2540"/>
                </a:lnTo>
              </a:path>
            </a:pathLst>
          </a:custGeom>
          <a:solidFill>
            <a:srgbClr val="0070C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Freeform 5">
            <a:extLst>
              <a:ext uri="{FF2B5EF4-FFF2-40B4-BE49-F238E27FC236}">
                <a16:creationId xmlns:a16="http://schemas.microsoft.com/office/drawing/2014/main" id="{48324BA2-7990-87FC-251D-84B67945E593}"/>
              </a:ext>
            </a:extLst>
          </p:cNvPr>
          <p:cNvSpPr>
            <a:spLocks noChangeArrowheads="1"/>
          </p:cNvSpPr>
          <p:nvPr/>
        </p:nvSpPr>
        <p:spPr bwMode="auto">
          <a:xfrm rot="3550483">
            <a:off x="7052381" y="3812769"/>
            <a:ext cx="2767765" cy="2317902"/>
          </a:xfrm>
          <a:custGeom>
            <a:avLst/>
            <a:gdLst>
              <a:gd name="T0" fmla="*/ 2225 w 4451"/>
              <a:gd name="T1" fmla="*/ 0 h 3725"/>
              <a:gd name="T2" fmla="*/ 0 w 4451"/>
              <a:gd name="T3" fmla="*/ 3724 h 3725"/>
              <a:gd name="T4" fmla="*/ 4450 w 4451"/>
              <a:gd name="T5" fmla="*/ 3724 h 3725"/>
              <a:gd name="T6" fmla="*/ 2225 w 4451"/>
              <a:gd name="T7" fmla="*/ 0 h 3725"/>
            </a:gdLst>
            <a:ahLst/>
            <a:cxnLst>
              <a:cxn ang="0">
                <a:pos x="T0" y="T1"/>
              </a:cxn>
              <a:cxn ang="0">
                <a:pos x="T2" y="T3"/>
              </a:cxn>
              <a:cxn ang="0">
                <a:pos x="T4" y="T5"/>
              </a:cxn>
              <a:cxn ang="0">
                <a:pos x="T6" y="T7"/>
              </a:cxn>
            </a:cxnLst>
            <a:rect l="0" t="0" r="r" b="b"/>
            <a:pathLst>
              <a:path w="4451" h="3725">
                <a:moveTo>
                  <a:pt x="2225" y="0"/>
                </a:moveTo>
                <a:lnTo>
                  <a:pt x="0" y="3724"/>
                </a:lnTo>
                <a:lnTo>
                  <a:pt x="4450" y="3724"/>
                </a:lnTo>
                <a:lnTo>
                  <a:pt x="2225" y="0"/>
                </a:lnTo>
              </a:path>
            </a:pathLst>
          </a:custGeom>
          <a:solidFill>
            <a:srgbClr val="92D05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02468940-A44A-3128-02B4-BB50C4DB97C3}"/>
              </a:ext>
            </a:extLst>
          </p:cNvPr>
          <p:cNvSpPr/>
          <p:nvPr/>
        </p:nvSpPr>
        <p:spPr>
          <a:xfrm>
            <a:off x="-1" y="-20156"/>
            <a:ext cx="12192001" cy="265814"/>
          </a:xfrm>
          <a:prstGeom prst="rect">
            <a:avLst/>
          </a:prstGeom>
          <a:solidFill>
            <a:srgbClr val="9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TextBox 2">
            <a:extLst>
              <a:ext uri="{FF2B5EF4-FFF2-40B4-BE49-F238E27FC236}">
                <a16:creationId xmlns:a16="http://schemas.microsoft.com/office/drawing/2014/main" id="{5C0D27B8-1C1C-0F72-5825-8DD347AAD3D7}"/>
              </a:ext>
            </a:extLst>
          </p:cNvPr>
          <p:cNvSpPr txBox="1"/>
          <p:nvPr/>
        </p:nvSpPr>
        <p:spPr>
          <a:xfrm>
            <a:off x="2810477" y="150315"/>
            <a:ext cx="5910944" cy="1332929"/>
          </a:xfrm>
          <a:prstGeom prst="rect">
            <a:avLst/>
          </a:prstGeom>
          <a:noFill/>
        </p:spPr>
        <p:txBody>
          <a:bodyPr wrap="square" rtlCol="0">
            <a:spAutoFit/>
          </a:bodyPr>
          <a:lstStyle/>
          <a:p>
            <a:pPr marL="0" marR="0" lvl="0" indent="0" algn="l" defTabSz="914217" rtl="0" eaLnBrk="1" fontAlgn="auto" latinLnBrk="0" hangingPunct="1">
              <a:lnSpc>
                <a:spcPts val="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204C"/>
                </a:solidFill>
                <a:effectLst/>
                <a:uLnTx/>
                <a:uFillTx/>
                <a:latin typeface="Poppins SemiBold" pitchFamily="2" charset="77"/>
                <a:ea typeface="League Spartan" charset="0"/>
                <a:cs typeface="Poppins SemiBold" pitchFamily="2" charset="77"/>
              </a:rPr>
              <a:t>Getting people home safely</a:t>
            </a:r>
          </a:p>
          <a:p>
            <a:pPr marL="0" marR="0" lvl="0" indent="0" algn="l" defTabSz="914217" rtl="0" eaLnBrk="1" fontAlgn="auto" latinLnBrk="0" hangingPunct="1">
              <a:lnSpc>
                <a:spcPts val="5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8204C"/>
              </a:solidFill>
              <a:effectLst/>
              <a:uLnTx/>
              <a:uFillTx/>
              <a:latin typeface="Poppins SemiBold" pitchFamily="2" charset="77"/>
              <a:ea typeface="League Spartan" charset="0"/>
              <a:cs typeface="Poppins SemiBold" pitchFamily="2" charset="77"/>
            </a:endParaRPr>
          </a:p>
        </p:txBody>
      </p:sp>
      <p:pic>
        <p:nvPicPr>
          <p:cNvPr id="27" name="Picture 26" descr="A logo with a blue and green hexagon&#10;&#10;Description automatically generated">
            <a:extLst>
              <a:ext uri="{FF2B5EF4-FFF2-40B4-BE49-F238E27FC236}">
                <a16:creationId xmlns:a16="http://schemas.microsoft.com/office/drawing/2014/main" id="{829A6CE3-1678-5325-7A03-077424CA8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960" y="6389838"/>
            <a:ext cx="1694689" cy="445165"/>
          </a:xfrm>
          <a:prstGeom prst="rect">
            <a:avLst/>
          </a:prstGeom>
        </p:spPr>
      </p:pic>
      <p:sp>
        <p:nvSpPr>
          <p:cNvPr id="28" name="TextBox 55">
            <a:extLst>
              <a:ext uri="{FF2B5EF4-FFF2-40B4-BE49-F238E27FC236}">
                <a16:creationId xmlns:a16="http://schemas.microsoft.com/office/drawing/2014/main" id="{BC100AB1-54BF-BC00-5BD3-0BCF051AB6C0}"/>
              </a:ext>
            </a:extLst>
          </p:cNvPr>
          <p:cNvSpPr txBox="1"/>
          <p:nvPr/>
        </p:nvSpPr>
        <p:spPr>
          <a:xfrm>
            <a:off x="3504719" y="1954717"/>
            <a:ext cx="1404257" cy="1077218"/>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Non specialist / nonclinical transport</a:t>
            </a:r>
          </a:p>
        </p:txBody>
      </p:sp>
      <p:sp>
        <p:nvSpPr>
          <p:cNvPr id="29" name="TextBox 55">
            <a:extLst>
              <a:ext uri="{FF2B5EF4-FFF2-40B4-BE49-F238E27FC236}">
                <a16:creationId xmlns:a16="http://schemas.microsoft.com/office/drawing/2014/main" id="{D9F20739-F907-DB7D-EEE2-22B9E05AA53B}"/>
              </a:ext>
            </a:extLst>
          </p:cNvPr>
          <p:cNvSpPr txBox="1"/>
          <p:nvPr/>
        </p:nvSpPr>
        <p:spPr>
          <a:xfrm>
            <a:off x="3254348" y="3769251"/>
            <a:ext cx="1904999" cy="830997"/>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Specialist / nonclinical transport</a:t>
            </a:r>
          </a:p>
        </p:txBody>
      </p:sp>
      <p:sp>
        <p:nvSpPr>
          <p:cNvPr id="30" name="TextBox 55">
            <a:extLst>
              <a:ext uri="{FF2B5EF4-FFF2-40B4-BE49-F238E27FC236}">
                <a16:creationId xmlns:a16="http://schemas.microsoft.com/office/drawing/2014/main" id="{553FD373-9457-2DED-3867-1C825184F252}"/>
              </a:ext>
            </a:extLst>
          </p:cNvPr>
          <p:cNvSpPr txBox="1"/>
          <p:nvPr/>
        </p:nvSpPr>
        <p:spPr>
          <a:xfrm>
            <a:off x="3254348" y="5767865"/>
            <a:ext cx="1904999" cy="584775"/>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Clinical Transport</a:t>
            </a:r>
          </a:p>
        </p:txBody>
      </p:sp>
      <p:sp>
        <p:nvSpPr>
          <p:cNvPr id="31" name="TextBox 55">
            <a:extLst>
              <a:ext uri="{FF2B5EF4-FFF2-40B4-BE49-F238E27FC236}">
                <a16:creationId xmlns:a16="http://schemas.microsoft.com/office/drawing/2014/main" id="{F4D04F5C-7319-81F3-A7BF-72AD765EAC48}"/>
              </a:ext>
            </a:extLst>
          </p:cNvPr>
          <p:cNvSpPr txBox="1"/>
          <p:nvPr/>
        </p:nvSpPr>
        <p:spPr>
          <a:xfrm>
            <a:off x="7118990" y="1421986"/>
            <a:ext cx="1904999" cy="584775"/>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Community Transport</a:t>
            </a:r>
          </a:p>
        </p:txBody>
      </p:sp>
      <p:sp>
        <p:nvSpPr>
          <p:cNvPr id="32" name="TextBox 55">
            <a:extLst>
              <a:ext uri="{FF2B5EF4-FFF2-40B4-BE49-F238E27FC236}">
                <a16:creationId xmlns:a16="http://schemas.microsoft.com/office/drawing/2014/main" id="{CF86BEB7-9971-5A26-E6E9-555DC2D75387}"/>
              </a:ext>
            </a:extLst>
          </p:cNvPr>
          <p:cNvSpPr txBox="1"/>
          <p:nvPr/>
        </p:nvSpPr>
        <p:spPr>
          <a:xfrm>
            <a:off x="7118990" y="3225008"/>
            <a:ext cx="1904999" cy="584775"/>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Patient Transport</a:t>
            </a:r>
          </a:p>
        </p:txBody>
      </p:sp>
      <p:sp>
        <p:nvSpPr>
          <p:cNvPr id="34" name="TextBox 55">
            <a:extLst>
              <a:ext uri="{FF2B5EF4-FFF2-40B4-BE49-F238E27FC236}">
                <a16:creationId xmlns:a16="http://schemas.microsoft.com/office/drawing/2014/main" id="{41498EB1-9D12-BC7F-909C-D80E7BC4327E}"/>
              </a:ext>
            </a:extLst>
          </p:cNvPr>
          <p:cNvSpPr txBox="1"/>
          <p:nvPr/>
        </p:nvSpPr>
        <p:spPr>
          <a:xfrm>
            <a:off x="7118990" y="5193624"/>
            <a:ext cx="1904999" cy="338554"/>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Poppins SemiBold" pitchFamily="2" charset="77"/>
                <a:ea typeface="League Spartan" charset="0"/>
                <a:cs typeface="Poppins SemiBold" pitchFamily="2" charset="77"/>
              </a:rPr>
              <a:t>Ambulance</a:t>
            </a:r>
          </a:p>
        </p:txBody>
      </p:sp>
    </p:spTree>
    <p:extLst>
      <p:ext uri="{BB962C8B-B14F-4D97-AF65-F5344CB8AC3E}">
        <p14:creationId xmlns:p14="http://schemas.microsoft.com/office/powerpoint/2010/main" val="93458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206FDD6418A45BE3B1393E0C21E1E" ma:contentTypeVersion="14" ma:contentTypeDescription="Create a new document." ma:contentTypeScope="" ma:versionID="e45922b98e6d2648533b18bcf418879b">
  <xsd:schema xmlns:xsd="http://www.w3.org/2001/XMLSchema" xmlns:xs="http://www.w3.org/2001/XMLSchema" xmlns:p="http://schemas.microsoft.com/office/2006/metadata/properties" xmlns:ns2="35d14f6a-e39d-4c14-8e21-213cea4f3cb9" xmlns:ns3="1b234961-d2fc-43cd-9c93-79b9fb214c46" targetNamespace="http://schemas.microsoft.com/office/2006/metadata/properties" ma:root="true" ma:fieldsID="5ed71f8c87b394b5a22ca92d002af105" ns2:_="" ns3:_="">
    <xsd:import namespace="35d14f6a-e39d-4c14-8e21-213cea4f3cb9"/>
    <xsd:import namespace="1b234961-d2fc-43cd-9c93-79b9fb214c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14f6a-e39d-4c14-8e21-213cea4f3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4982047-9019-4d5d-b8d6-420794f8e4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234961-d2fc-43cd-9c93-79b9fb214c4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15f6f97-53f6-4442-9659-c30bcd335f9d}" ma:internalName="TaxCatchAll" ma:showField="CatchAllData" ma:web="1b234961-d2fc-43cd-9c93-79b9fb214c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234961-d2fc-43cd-9c93-79b9fb214c46" xsi:nil="true"/>
    <lcf76f155ced4ddcb4097134ff3c332f xmlns="35d14f6a-e39d-4c14-8e21-213cea4f3c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A07CE9-64E2-4E06-AE5F-C7C10FEF35F3}"/>
</file>

<file path=customXml/itemProps2.xml><?xml version="1.0" encoding="utf-8"?>
<ds:datastoreItem xmlns:ds="http://schemas.openxmlformats.org/officeDocument/2006/customXml" ds:itemID="{8D9313EC-1715-40EF-9593-DA65205505A5}"/>
</file>

<file path=customXml/itemProps3.xml><?xml version="1.0" encoding="utf-8"?>
<ds:datastoreItem xmlns:ds="http://schemas.openxmlformats.org/officeDocument/2006/customXml" ds:itemID="{C1463BC3-6949-4D6E-87A7-973EAF279468}"/>
</file>

<file path=docProps/app.xml><?xml version="1.0" encoding="utf-8"?>
<Properties xmlns="http://schemas.openxmlformats.org/officeDocument/2006/extended-properties" xmlns:vt="http://schemas.openxmlformats.org/officeDocument/2006/docPropsVTypes">
  <TotalTime>24</TotalTime>
  <Words>598</Words>
  <Application>Microsoft Office PowerPoint</Application>
  <PresentationFormat>Widescreen</PresentationFormat>
  <Paragraphs>103</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Aptos</vt:lpstr>
      <vt:lpstr>Aptos Display</vt:lpstr>
      <vt:lpstr>Arial</vt:lpstr>
      <vt:lpstr>Calibri</vt:lpstr>
      <vt:lpstr>Heebo</vt:lpstr>
      <vt:lpstr>Helvetica</vt:lpstr>
      <vt:lpstr>Lato Regular</vt:lpstr>
      <vt:lpstr>Montserrat</vt:lpstr>
      <vt:lpstr>Montserrat Light</vt:lpstr>
      <vt:lpstr>Open Sans Light</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solution required more than one piece of work.</vt:lpstr>
      <vt:lpstr>PowerPoint Presentation</vt:lpstr>
      <vt:lpstr>PowerPoint Presentation</vt:lpstr>
      <vt:lpstr>PowerPoint Presentation</vt:lpstr>
      <vt:lpstr>PowerPoint Presentation</vt:lpstr>
      <vt:lpstr>PowerPoint Presentation</vt:lpstr>
      <vt:lpstr>PowerPoint Presentation</vt:lpstr>
      <vt:lpstr>Informing the wider community and decision-makers about community transport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Urrutia</dc:creator>
  <cp:lastModifiedBy>Daniel Urrutia</cp:lastModifiedBy>
  <cp:revision>2</cp:revision>
  <dcterms:created xsi:type="dcterms:W3CDTF">2025-08-21T03:46:43Z</dcterms:created>
  <dcterms:modified xsi:type="dcterms:W3CDTF">2025-08-21T04:30:52Z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0x010100774206FDD6418A45BE3B1393E0C21E1E</vt:lpwstr>
  </property>
</Properties>
</file>